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72" r:id="rId3"/>
  </p:sldMasterIdLst>
  <p:notesMasterIdLst>
    <p:notesMasterId r:id="rId33"/>
  </p:notesMasterIdLst>
  <p:sldIdLst>
    <p:sldId id="344" r:id="rId4"/>
    <p:sldId id="342" r:id="rId5"/>
    <p:sldId id="343" r:id="rId6"/>
    <p:sldId id="356" r:id="rId7"/>
    <p:sldId id="396" r:id="rId8"/>
    <p:sldId id="316" r:id="rId9"/>
    <p:sldId id="397" r:id="rId10"/>
    <p:sldId id="398" r:id="rId11"/>
    <p:sldId id="321" r:id="rId12"/>
    <p:sldId id="399" r:id="rId13"/>
    <p:sldId id="401" r:id="rId14"/>
    <p:sldId id="402" r:id="rId15"/>
    <p:sldId id="325" r:id="rId16"/>
    <p:sldId id="426" r:id="rId17"/>
    <p:sldId id="403" r:id="rId18"/>
    <p:sldId id="405" r:id="rId19"/>
    <p:sldId id="406" r:id="rId20"/>
    <p:sldId id="407" r:id="rId21"/>
    <p:sldId id="419" r:id="rId22"/>
    <p:sldId id="410" r:id="rId23"/>
    <p:sldId id="411" r:id="rId24"/>
    <p:sldId id="417" r:id="rId25"/>
    <p:sldId id="420" r:id="rId26"/>
    <p:sldId id="421" r:id="rId27"/>
    <p:sldId id="422" r:id="rId28"/>
    <p:sldId id="424" r:id="rId29"/>
    <p:sldId id="423" r:id="rId30"/>
    <p:sldId id="425" r:id="rId31"/>
    <p:sldId id="34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196" autoAdjust="0"/>
  </p:normalViewPr>
  <p:slideViewPr>
    <p:cSldViewPr snapToGrid="0" showGuides="1">
      <p:cViewPr>
        <p:scale>
          <a:sx n="60" d="100"/>
          <a:sy n="60" d="100"/>
        </p:scale>
        <p:origin x="144" y="240"/>
      </p:cViewPr>
      <p:guideLst>
        <p:guide orient="horz" pos="2360"/>
        <p:guide pos="3840"/>
      </p:guideLst>
    </p:cSldViewPr>
  </p:slideViewPr>
  <p:notesTextViewPr>
    <p:cViewPr>
      <p:scale>
        <a:sx n="1" d="1"/>
        <a:sy n="1" d="1"/>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2F1279-6CE4-4169-83D3-4483097B6907}" type="slidenum">
              <a:rPr lang="en-US" smtClean="0"/>
              <a:t>20</a:t>
            </a:fld>
            <a:endParaRPr lang="en-US"/>
          </a:p>
        </p:txBody>
      </p:sp>
    </p:spTree>
    <p:extLst>
      <p:ext uri="{BB962C8B-B14F-4D97-AF65-F5344CB8AC3E}">
        <p14:creationId xmlns:p14="http://schemas.microsoft.com/office/powerpoint/2010/main" val="3917669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23</a:t>
            </a:fld>
            <a:endParaRPr lang="en-US"/>
          </a:p>
        </p:txBody>
      </p:sp>
    </p:spTree>
    <p:extLst>
      <p:ext uri="{BB962C8B-B14F-4D97-AF65-F5344CB8AC3E}">
        <p14:creationId xmlns:p14="http://schemas.microsoft.com/office/powerpoint/2010/main" val="142025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24</a:t>
            </a:fld>
            <a:endParaRPr lang="en-US"/>
          </a:p>
        </p:txBody>
      </p:sp>
    </p:spTree>
    <p:extLst>
      <p:ext uri="{BB962C8B-B14F-4D97-AF65-F5344CB8AC3E}">
        <p14:creationId xmlns:p14="http://schemas.microsoft.com/office/powerpoint/2010/main" val="267807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25</a:t>
            </a:fld>
            <a:endParaRPr lang="en-US"/>
          </a:p>
        </p:txBody>
      </p:sp>
    </p:spTree>
    <p:extLst>
      <p:ext uri="{BB962C8B-B14F-4D97-AF65-F5344CB8AC3E}">
        <p14:creationId xmlns:p14="http://schemas.microsoft.com/office/powerpoint/2010/main" val="154995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26</a:t>
            </a:fld>
            <a:endParaRPr lang="en-US"/>
          </a:p>
        </p:txBody>
      </p:sp>
    </p:spTree>
    <p:extLst>
      <p:ext uri="{BB962C8B-B14F-4D97-AF65-F5344CB8AC3E}">
        <p14:creationId xmlns:p14="http://schemas.microsoft.com/office/powerpoint/2010/main" val="3306384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27</a:t>
            </a:fld>
            <a:endParaRPr lang="en-US"/>
          </a:p>
        </p:txBody>
      </p:sp>
    </p:spTree>
    <p:extLst>
      <p:ext uri="{BB962C8B-B14F-4D97-AF65-F5344CB8AC3E}">
        <p14:creationId xmlns:p14="http://schemas.microsoft.com/office/powerpoint/2010/main" val="2512037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28</a:t>
            </a:fld>
            <a:endParaRPr lang="en-US"/>
          </a:p>
        </p:txBody>
      </p:sp>
    </p:spTree>
    <p:extLst>
      <p:ext uri="{BB962C8B-B14F-4D97-AF65-F5344CB8AC3E}">
        <p14:creationId xmlns:p14="http://schemas.microsoft.com/office/powerpoint/2010/main" val="1013331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2"/>
          <p:cNvSpPr>
            <a:spLocks noGrp="1"/>
          </p:cNvSpPr>
          <p:nvPr>
            <p:ph type="pic" idx="11" hasCustomPrompt="1"/>
          </p:nvPr>
        </p:nvSpPr>
        <p:spPr>
          <a:xfrm>
            <a:off x="646094" y="1"/>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2" hasCustomPrompt="1"/>
          </p:nvPr>
        </p:nvSpPr>
        <p:spPr>
          <a:xfrm>
            <a:off x="646094" y="5208103"/>
            <a:ext cx="3901012" cy="1649896"/>
          </a:xfrm>
          <a:prstGeom prst="rect">
            <a:avLst/>
          </a:prstGeom>
          <a:solidFill>
            <a:schemeClr val="bg1">
              <a:lumMod val="95000"/>
            </a:schemeClr>
          </a:solidFill>
          <a:ln w="12700">
            <a:noFill/>
          </a:ln>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p:cNvSpPr/>
          <p:nvPr userDrawn="1"/>
        </p:nvSpPr>
        <p:spPr>
          <a:xfrm>
            <a:off x="673240" y="1141827"/>
            <a:ext cx="10862268"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p:cNvSpPr>
            <a:spLocks noGrp="1"/>
          </p:cNvSpPr>
          <p:nvPr>
            <p:ph type="pic" sz="quarter" idx="12" hasCustomPrompt="1"/>
          </p:nvPr>
        </p:nvSpPr>
        <p:spPr>
          <a:xfrm>
            <a:off x="6229977" y="653142"/>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600"/>
            </a:lvl1pPr>
          </a:lstStyle>
          <a:p>
            <a:r>
              <a:rPr lang="en-US" altLang="ko-KR" dirty="0"/>
              <a:t>Your Picture Here</a:t>
            </a:r>
            <a:endParaRPr lang="ko-KR" altLang="en-US" dirty="0"/>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p:cNvGrpSpPr/>
          <p:nvPr userDrawn="1"/>
        </p:nvGrpSpPr>
        <p:grpSpPr>
          <a:xfrm>
            <a:off x="6932024" y="1497102"/>
            <a:ext cx="4495596" cy="4776801"/>
            <a:chOff x="6446339" y="1280897"/>
            <a:chExt cx="4320717" cy="5285178"/>
          </a:xfrm>
        </p:grpSpPr>
        <p:sp>
          <p:nvSpPr>
            <p:cNvPr id="10" name="Freeform: Shape 9"/>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grpSp>
      <p:sp>
        <p:nvSpPr>
          <p:cNvPr id="7" name="그림 개체 틀 2"/>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1" fmla="*/ 0 w 4495800"/>
              <a:gd name="connsiteY0-2" fmla="*/ 656948 h 3250005"/>
              <a:gd name="connsiteX1-3" fmla="*/ 2951085 w 4495800"/>
              <a:gd name="connsiteY1-4" fmla="*/ 0 h 3250005"/>
              <a:gd name="connsiteX2-5" fmla="*/ 4495800 w 4495800"/>
              <a:gd name="connsiteY2-6" fmla="*/ 3250005 h 3250005"/>
              <a:gd name="connsiteX3-7" fmla="*/ 0 w 4495800"/>
              <a:gd name="connsiteY3-8" fmla="*/ 3250005 h 3250005"/>
              <a:gd name="connsiteX4-9" fmla="*/ 0 w 4495800"/>
              <a:gd name="connsiteY4-10" fmla="*/ 656948 h 3250005"/>
              <a:gd name="connsiteX0-11" fmla="*/ 106532 w 4602332"/>
              <a:gd name="connsiteY0-12" fmla="*/ 656948 h 3250005"/>
              <a:gd name="connsiteX1-13" fmla="*/ 3057617 w 4602332"/>
              <a:gd name="connsiteY1-14" fmla="*/ 0 h 3250005"/>
              <a:gd name="connsiteX2-15" fmla="*/ 4602332 w 4602332"/>
              <a:gd name="connsiteY2-16" fmla="*/ 3250005 h 3250005"/>
              <a:gd name="connsiteX3-17" fmla="*/ 0 w 4602332"/>
              <a:gd name="connsiteY3-18" fmla="*/ 2584180 h 3250005"/>
              <a:gd name="connsiteX4-19" fmla="*/ 106532 w 4602332"/>
              <a:gd name="connsiteY4-20" fmla="*/ 656948 h 3250005"/>
              <a:gd name="connsiteX0-21" fmla="*/ 106532 w 3057617"/>
              <a:gd name="connsiteY0-22" fmla="*/ 656948 h 2584180"/>
              <a:gd name="connsiteX1-23" fmla="*/ 3057617 w 3057617"/>
              <a:gd name="connsiteY1-24" fmla="*/ 0 h 2584180"/>
              <a:gd name="connsiteX2-25" fmla="*/ 2196483 w 3057617"/>
              <a:gd name="connsiteY2-26" fmla="*/ 2122541 h 2584180"/>
              <a:gd name="connsiteX3-27" fmla="*/ 0 w 3057617"/>
              <a:gd name="connsiteY3-28" fmla="*/ 2584180 h 2584180"/>
              <a:gd name="connsiteX4-29" fmla="*/ 106532 w 3057617"/>
              <a:gd name="connsiteY4-30" fmla="*/ 656948 h 2584180"/>
              <a:gd name="connsiteX0-31" fmla="*/ 106532 w 3057617"/>
              <a:gd name="connsiteY0-32" fmla="*/ 656948 h 2681834"/>
              <a:gd name="connsiteX1-33" fmla="*/ 3057617 w 3057617"/>
              <a:gd name="connsiteY1-34" fmla="*/ 0 h 2681834"/>
              <a:gd name="connsiteX2-35" fmla="*/ 2897819 w 3057617"/>
              <a:gd name="connsiteY2-36" fmla="*/ 2681834 h 2681834"/>
              <a:gd name="connsiteX3-37" fmla="*/ 0 w 3057617"/>
              <a:gd name="connsiteY3-38" fmla="*/ 2584180 h 2681834"/>
              <a:gd name="connsiteX4-39" fmla="*/ 106532 w 3057617"/>
              <a:gd name="connsiteY4-40" fmla="*/ 656948 h 2681834"/>
              <a:gd name="connsiteX0-41" fmla="*/ 0 w 2951085"/>
              <a:gd name="connsiteY0-42" fmla="*/ 656948 h 2681834"/>
              <a:gd name="connsiteX1-43" fmla="*/ 2951085 w 2951085"/>
              <a:gd name="connsiteY1-44" fmla="*/ 0 h 2681834"/>
              <a:gd name="connsiteX2-45" fmla="*/ 2791287 w 2951085"/>
              <a:gd name="connsiteY2-46" fmla="*/ 2681834 h 2681834"/>
              <a:gd name="connsiteX3-47" fmla="*/ 594804 w 2951085"/>
              <a:gd name="connsiteY3-48" fmla="*/ 2335605 h 2681834"/>
              <a:gd name="connsiteX4-49" fmla="*/ 0 w 2951085"/>
              <a:gd name="connsiteY4-50" fmla="*/ 656948 h 2681834"/>
              <a:gd name="connsiteX0-51" fmla="*/ 115409 w 3066494"/>
              <a:gd name="connsiteY0-52" fmla="*/ 656948 h 2681834"/>
              <a:gd name="connsiteX1-53" fmla="*/ 3066494 w 3066494"/>
              <a:gd name="connsiteY1-54" fmla="*/ 0 h 2681834"/>
              <a:gd name="connsiteX2-55" fmla="*/ 2906696 w 3066494"/>
              <a:gd name="connsiteY2-56" fmla="*/ 2681834 h 2681834"/>
              <a:gd name="connsiteX3-57" fmla="*/ 0 w 3066494"/>
              <a:gd name="connsiteY3-58" fmla="*/ 2557547 h 2681834"/>
              <a:gd name="connsiteX4-59" fmla="*/ 115409 w 3066494"/>
              <a:gd name="connsiteY4-60" fmla="*/ 656948 h 2681834"/>
              <a:gd name="connsiteX0-61" fmla="*/ 115409 w 2906696"/>
              <a:gd name="connsiteY0-62" fmla="*/ 292964 h 2317850"/>
              <a:gd name="connsiteX1-63" fmla="*/ 2853430 w 2906696"/>
              <a:gd name="connsiteY1-64" fmla="*/ 0 h 2317850"/>
              <a:gd name="connsiteX2-65" fmla="*/ 2906696 w 2906696"/>
              <a:gd name="connsiteY2-66" fmla="*/ 2317850 h 2317850"/>
              <a:gd name="connsiteX3-67" fmla="*/ 0 w 2906696"/>
              <a:gd name="connsiteY3-68" fmla="*/ 2193563 h 2317850"/>
              <a:gd name="connsiteX4-69" fmla="*/ 115409 w 2906696"/>
              <a:gd name="connsiteY4-70" fmla="*/ 292964 h 2317850"/>
              <a:gd name="connsiteX0-71" fmla="*/ 115409 w 3057617"/>
              <a:gd name="connsiteY0-72" fmla="*/ 648071 h 2672957"/>
              <a:gd name="connsiteX1-73" fmla="*/ 3057617 w 3057617"/>
              <a:gd name="connsiteY1-74" fmla="*/ 0 h 2672957"/>
              <a:gd name="connsiteX2-75" fmla="*/ 2906696 w 3057617"/>
              <a:gd name="connsiteY2-76" fmla="*/ 2672957 h 2672957"/>
              <a:gd name="connsiteX3-77" fmla="*/ 0 w 3057617"/>
              <a:gd name="connsiteY3-78" fmla="*/ 2548670 h 2672957"/>
              <a:gd name="connsiteX4-79" fmla="*/ 115409 w 3057617"/>
              <a:gd name="connsiteY4-80" fmla="*/ 648071 h 2672957"/>
              <a:gd name="connsiteX0-81" fmla="*/ 115409 w 2971257"/>
              <a:gd name="connsiteY0-82" fmla="*/ 510911 h 2535797"/>
              <a:gd name="connsiteX1-83" fmla="*/ 2971257 w 2971257"/>
              <a:gd name="connsiteY1-84" fmla="*/ 0 h 2535797"/>
              <a:gd name="connsiteX2-85" fmla="*/ 2906696 w 2971257"/>
              <a:gd name="connsiteY2-86" fmla="*/ 2535797 h 2535797"/>
              <a:gd name="connsiteX3-87" fmla="*/ 0 w 2971257"/>
              <a:gd name="connsiteY3-88" fmla="*/ 2411510 h 2535797"/>
              <a:gd name="connsiteX4-89" fmla="*/ 115409 w 2971257"/>
              <a:gd name="connsiteY4-90" fmla="*/ 510911 h 2535797"/>
              <a:gd name="connsiteX0-91" fmla="*/ 115409 w 3077937"/>
              <a:gd name="connsiteY0-92" fmla="*/ 668391 h 2693277"/>
              <a:gd name="connsiteX1-93" fmla="*/ 3077937 w 3077937"/>
              <a:gd name="connsiteY1-94" fmla="*/ 0 h 2693277"/>
              <a:gd name="connsiteX2-95" fmla="*/ 2906696 w 3077937"/>
              <a:gd name="connsiteY2-96" fmla="*/ 2693277 h 2693277"/>
              <a:gd name="connsiteX3-97" fmla="*/ 0 w 3077937"/>
              <a:gd name="connsiteY3-98" fmla="*/ 2568990 h 2693277"/>
              <a:gd name="connsiteX4-99" fmla="*/ 115409 w 3077937"/>
              <a:gd name="connsiteY4-100" fmla="*/ 668391 h 2693277"/>
              <a:gd name="connsiteX0-101" fmla="*/ 115409 w 3077937"/>
              <a:gd name="connsiteY0-102" fmla="*/ 668391 h 2568990"/>
              <a:gd name="connsiteX1-103" fmla="*/ 3077937 w 3077937"/>
              <a:gd name="connsiteY1-104" fmla="*/ 0 h 2568990"/>
              <a:gd name="connsiteX2-105" fmla="*/ 2769536 w 3077937"/>
              <a:gd name="connsiteY2-106" fmla="*/ 2535797 h 2568990"/>
              <a:gd name="connsiteX3-107" fmla="*/ 0 w 3077937"/>
              <a:gd name="connsiteY3-108" fmla="*/ 2568990 h 2568990"/>
              <a:gd name="connsiteX4-109" fmla="*/ 115409 w 3077937"/>
              <a:gd name="connsiteY4-110" fmla="*/ 668391 h 2568990"/>
              <a:gd name="connsiteX0-111" fmla="*/ 115409 w 3077937"/>
              <a:gd name="connsiteY0-112" fmla="*/ 668391 h 2693277"/>
              <a:gd name="connsiteX1-113" fmla="*/ 3077937 w 3077937"/>
              <a:gd name="connsiteY1-114" fmla="*/ 0 h 2693277"/>
              <a:gd name="connsiteX2-115" fmla="*/ 2916856 w 3077937"/>
              <a:gd name="connsiteY2-116" fmla="*/ 2693277 h 2693277"/>
              <a:gd name="connsiteX3-117" fmla="*/ 0 w 3077937"/>
              <a:gd name="connsiteY3-118" fmla="*/ 2568990 h 2693277"/>
              <a:gd name="connsiteX4-119" fmla="*/ 115409 w 3077937"/>
              <a:gd name="connsiteY4-120" fmla="*/ 668391 h 2693277"/>
              <a:gd name="connsiteX0-121" fmla="*/ 0 w 2962528"/>
              <a:gd name="connsiteY0-122" fmla="*/ 668391 h 2693277"/>
              <a:gd name="connsiteX1-123" fmla="*/ 2962528 w 2962528"/>
              <a:gd name="connsiteY1-124" fmla="*/ 0 h 2693277"/>
              <a:gd name="connsiteX2-125" fmla="*/ 2801447 w 2962528"/>
              <a:gd name="connsiteY2-126" fmla="*/ 2693277 h 2693277"/>
              <a:gd name="connsiteX3-127" fmla="*/ 331631 w 2962528"/>
              <a:gd name="connsiteY3-128" fmla="*/ 2289590 h 2693277"/>
              <a:gd name="connsiteX4-129" fmla="*/ 0 w 2962528"/>
              <a:gd name="connsiteY4-130" fmla="*/ 668391 h 2693277"/>
              <a:gd name="connsiteX0-131" fmla="*/ 120489 w 3083017"/>
              <a:gd name="connsiteY0-132" fmla="*/ 668391 h 2693277"/>
              <a:gd name="connsiteX1-133" fmla="*/ 3083017 w 3083017"/>
              <a:gd name="connsiteY1-134" fmla="*/ 0 h 2693277"/>
              <a:gd name="connsiteX2-135" fmla="*/ 2921936 w 3083017"/>
              <a:gd name="connsiteY2-136" fmla="*/ 2693277 h 2693277"/>
              <a:gd name="connsiteX3-137" fmla="*/ 0 w 3083017"/>
              <a:gd name="connsiteY3-138" fmla="*/ 2574070 h 2693277"/>
              <a:gd name="connsiteX4-139" fmla="*/ 120489 w 3083017"/>
              <a:gd name="connsiteY4-140" fmla="*/ 668391 h 2693277"/>
              <a:gd name="connsiteX0-141" fmla="*/ 262729 w 3083017"/>
              <a:gd name="connsiteY0-142" fmla="*/ 841111 h 2693277"/>
              <a:gd name="connsiteX1-143" fmla="*/ 3083017 w 3083017"/>
              <a:gd name="connsiteY1-144" fmla="*/ 0 h 2693277"/>
              <a:gd name="connsiteX2-145" fmla="*/ 2921936 w 3083017"/>
              <a:gd name="connsiteY2-146" fmla="*/ 2693277 h 2693277"/>
              <a:gd name="connsiteX3-147" fmla="*/ 0 w 3083017"/>
              <a:gd name="connsiteY3-148" fmla="*/ 2574070 h 2693277"/>
              <a:gd name="connsiteX4-149" fmla="*/ 262729 w 3083017"/>
              <a:gd name="connsiteY4-150" fmla="*/ 841111 h 2693277"/>
              <a:gd name="connsiteX0-151" fmla="*/ 105249 w 3083017"/>
              <a:gd name="connsiteY0-152" fmla="*/ 709031 h 2693277"/>
              <a:gd name="connsiteX1-153" fmla="*/ 3083017 w 3083017"/>
              <a:gd name="connsiteY1-154" fmla="*/ 0 h 2693277"/>
              <a:gd name="connsiteX2-155" fmla="*/ 2921936 w 3083017"/>
              <a:gd name="connsiteY2-156" fmla="*/ 2693277 h 2693277"/>
              <a:gd name="connsiteX3-157" fmla="*/ 0 w 3083017"/>
              <a:gd name="connsiteY3-158" fmla="*/ 2574070 h 2693277"/>
              <a:gd name="connsiteX4-159" fmla="*/ 105249 w 3083017"/>
              <a:gd name="connsiteY4-160" fmla="*/ 709031 h 2693277"/>
              <a:gd name="connsiteX0-161" fmla="*/ 97710 w 3083017"/>
              <a:gd name="connsiteY0-162" fmla="*/ 691559 h 2693277"/>
              <a:gd name="connsiteX1-163" fmla="*/ 3083017 w 3083017"/>
              <a:gd name="connsiteY1-164" fmla="*/ 0 h 2693277"/>
              <a:gd name="connsiteX2-165" fmla="*/ 2921936 w 3083017"/>
              <a:gd name="connsiteY2-166" fmla="*/ 2693277 h 2693277"/>
              <a:gd name="connsiteX3-167" fmla="*/ 0 w 3083017"/>
              <a:gd name="connsiteY3-168" fmla="*/ 2574070 h 2693277"/>
              <a:gd name="connsiteX4-169" fmla="*/ 97710 w 3083017"/>
              <a:gd name="connsiteY4-170" fmla="*/ 691559 h 26932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
        <p:nvSpPr>
          <p:cNvPr id="8" name="Text Placeholder 9"/>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bg>
      <p:bgPr>
        <a:solidFill>
          <a:schemeClr val="accent6"/>
        </a:solidFill>
        <a:effectLst/>
      </p:bgPr>
    </p:bg>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4847861" y="4558"/>
            <a:ext cx="7344139" cy="6863603"/>
          </a:xfrm>
          <a:custGeom>
            <a:avLst/>
            <a:gdLst>
              <a:gd name="connsiteX0" fmla="*/ 0 w 4572000"/>
              <a:gd name="connsiteY0" fmla="*/ 0 h 5140082"/>
              <a:gd name="connsiteX1" fmla="*/ 4572000 w 4572000"/>
              <a:gd name="connsiteY1" fmla="*/ 0 h 5140082"/>
              <a:gd name="connsiteX2" fmla="*/ 4572000 w 4572000"/>
              <a:gd name="connsiteY2" fmla="*/ 5140082 h 5140082"/>
              <a:gd name="connsiteX3" fmla="*/ 0 w 4572000"/>
              <a:gd name="connsiteY3" fmla="*/ 5140082 h 5140082"/>
              <a:gd name="connsiteX4" fmla="*/ 0 w 4572000"/>
              <a:gd name="connsiteY4" fmla="*/ 0 h 5140082"/>
              <a:gd name="connsiteX0-1" fmla="*/ 502920 w 4572000"/>
              <a:gd name="connsiteY0-2" fmla="*/ 0 h 5147702"/>
              <a:gd name="connsiteX1-3" fmla="*/ 4572000 w 4572000"/>
              <a:gd name="connsiteY1-4" fmla="*/ 7620 h 5147702"/>
              <a:gd name="connsiteX2-5" fmla="*/ 4572000 w 4572000"/>
              <a:gd name="connsiteY2-6" fmla="*/ 5147702 h 5147702"/>
              <a:gd name="connsiteX3-7" fmla="*/ 0 w 4572000"/>
              <a:gd name="connsiteY3-8" fmla="*/ 5147702 h 5147702"/>
              <a:gd name="connsiteX4-9" fmla="*/ 502920 w 4572000"/>
              <a:gd name="connsiteY4-10" fmla="*/ 0 h 5147702"/>
              <a:gd name="connsiteX0-11" fmla="*/ 480060 w 4572000"/>
              <a:gd name="connsiteY0-12" fmla="*/ 0 h 5140082"/>
              <a:gd name="connsiteX1-13" fmla="*/ 4572000 w 4572000"/>
              <a:gd name="connsiteY1-14" fmla="*/ 0 h 5140082"/>
              <a:gd name="connsiteX2-15" fmla="*/ 4572000 w 4572000"/>
              <a:gd name="connsiteY2-16" fmla="*/ 5140082 h 5140082"/>
              <a:gd name="connsiteX3-17" fmla="*/ 0 w 4572000"/>
              <a:gd name="connsiteY3-18" fmla="*/ 5140082 h 5140082"/>
              <a:gd name="connsiteX4-19" fmla="*/ 480060 w 4572000"/>
              <a:gd name="connsiteY4-20" fmla="*/ 0 h 5140082"/>
              <a:gd name="connsiteX0-21" fmla="*/ 1402080 w 5494020"/>
              <a:gd name="connsiteY0-22" fmla="*/ 0 h 5147702"/>
              <a:gd name="connsiteX1-23" fmla="*/ 5494020 w 5494020"/>
              <a:gd name="connsiteY1-24" fmla="*/ 0 h 5147702"/>
              <a:gd name="connsiteX2-25" fmla="*/ 5494020 w 5494020"/>
              <a:gd name="connsiteY2-26" fmla="*/ 5140082 h 5147702"/>
              <a:gd name="connsiteX3-27" fmla="*/ 0 w 5494020"/>
              <a:gd name="connsiteY3-28" fmla="*/ 5147702 h 5147702"/>
              <a:gd name="connsiteX4-29" fmla="*/ 1402080 w 5494020"/>
              <a:gd name="connsiteY4-30" fmla="*/ 0 h 5147702"/>
              <a:gd name="connsiteX0-31" fmla="*/ 1706880 w 5494020"/>
              <a:gd name="connsiteY0-32" fmla="*/ 0 h 5147702"/>
              <a:gd name="connsiteX1-33" fmla="*/ 5494020 w 5494020"/>
              <a:gd name="connsiteY1-34" fmla="*/ 0 h 5147702"/>
              <a:gd name="connsiteX2-35" fmla="*/ 5494020 w 5494020"/>
              <a:gd name="connsiteY2-36" fmla="*/ 5140082 h 5147702"/>
              <a:gd name="connsiteX3-37" fmla="*/ 0 w 5494020"/>
              <a:gd name="connsiteY3-38" fmla="*/ 5147702 h 5147702"/>
              <a:gd name="connsiteX4-39" fmla="*/ 1706880 w 5494020"/>
              <a:gd name="connsiteY4-40" fmla="*/ 0 h 51477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94020" h="5147702">
                <a:moveTo>
                  <a:pt x="1706880" y="0"/>
                </a:moveTo>
                <a:lnTo>
                  <a:pt x="5494020" y="0"/>
                </a:lnTo>
                <a:lnTo>
                  <a:pt x="5494020" y="5140082"/>
                </a:lnTo>
                <a:lnTo>
                  <a:pt x="0" y="5147702"/>
                </a:lnTo>
                <a:lnTo>
                  <a:pt x="1706880" y="0"/>
                </a:lnTo>
                <a:close/>
              </a:path>
            </a:pathLst>
          </a:custGeom>
          <a:solidFill>
            <a:schemeClr val="bg1">
              <a:lumMod val="95000"/>
            </a:schemeClr>
          </a:solidFill>
        </p:spPr>
        <p:txBody>
          <a:bodyPr anchor="ctr"/>
          <a:lstStyle>
            <a:lvl1pPr marL="0" indent="0" algn="ctr">
              <a:buNone/>
              <a:defRPr sz="1200">
                <a:latin typeface="+mn-lt"/>
                <a:cs typeface="Arial" panose="020B0604020202020204" pitchFamily="34" charset="0"/>
              </a:defRPr>
            </a:lvl1pPr>
          </a:lstStyle>
          <a:p>
            <a:r>
              <a:rPr lang="en-US" altLang="ko-KR" dirty="0"/>
              <a:t>Place Your Picture Here And Send To Back</a:t>
            </a:r>
            <a:endParaRPr lang="ko-KR" altLang="en-US" dirty="0"/>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anose="020B0604020202020204" pitchFamily="34" charset="0"/>
              </a:defRPr>
            </a:lvl1pPr>
          </a:lstStyle>
          <a:p>
            <a:r>
              <a:rPr lang="en-US" altLang="ko-KR" dirty="0"/>
              <a:t>Insert Your Image</a:t>
            </a:r>
            <a:endParaRPr lang="ko-KR" altLang="en-US" dirty="0"/>
          </a:p>
        </p:txBody>
      </p:sp>
      <p:sp>
        <p:nvSpPr>
          <p:cNvPr id="3" name="Text Placeholder 9"/>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p>
          <a:p>
            <a:r>
              <a:rPr lang="en-US" altLang="ko-KR" sz="2800" b="1" dirty="0">
                <a:solidFill>
                  <a:schemeClr val="bg1"/>
                </a:solidFill>
                <a:latin typeface="+mn-lt"/>
                <a:ea typeface="+mn-ea"/>
                <a:cs typeface="Arial" panose="020B0604020202020204" pitchFamily="34" charset="0"/>
              </a:rPr>
              <a:t>PPT TEMPLATES</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
        <p:nvSpPr>
          <p:cNvPr id="3" name="Freeform: Shape 2"/>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noAutofit/>
          </a:bodyPr>
          <a:lstStyle/>
          <a:p>
            <a:endParaRPr lang="ko-KR" altLang="en-US" sz="2700"/>
          </a:p>
        </p:txBody>
      </p:sp>
      <p:sp>
        <p:nvSpPr>
          <p:cNvPr id="4" name="Freeform: Shape 3"/>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noAutofit/>
          </a:bodyPr>
          <a:lstStyle/>
          <a:p>
            <a:endParaRPr lang="ko-KR" altLang="en-US" sz="2700"/>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dirty="0">
              <a:solidFill>
                <a:schemeClr val="bg1"/>
              </a:solidFill>
            </a:endParaRPr>
          </a:p>
        </p:txBody>
      </p:sp>
      <p:sp>
        <p:nvSpPr>
          <p:cNvPr id="5" name="Picture Placeholder 2"/>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dirty="0"/>
              <a:t>Our Team LAYOUT</a:t>
            </a:r>
          </a:p>
        </p:txBody>
      </p:sp>
      <p:grpSp>
        <p:nvGrpSpPr>
          <p:cNvPr id="19" name="Group 18"/>
          <p:cNvGrpSpPr/>
          <p:nvPr userDrawn="1"/>
        </p:nvGrpSpPr>
        <p:grpSpPr>
          <a:xfrm>
            <a:off x="0" y="5736337"/>
            <a:ext cx="12192000" cy="1121663"/>
            <a:chOff x="0" y="5758625"/>
            <a:chExt cx="12192000" cy="1121663"/>
          </a:xfrm>
          <a:solidFill>
            <a:schemeClr val="accent6"/>
          </a:solidFill>
        </p:grpSpPr>
        <p:sp>
          <p:nvSpPr>
            <p:cNvPr id="9" name="Freeform: Shape 8"/>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4" name="Freeform: Shape 13"/>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3" name="Freeform: Shape 12"/>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sp>
          <p:nvSpPr>
            <p:cNvPr id="18" name="Freeform: Shape 17"/>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ko-KR" altLang="en-US" sz="2700"/>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4" name="Rectangle 10"/>
          <p:cNvSpPr/>
          <p:nvPr userDrawn="1"/>
        </p:nvSpPr>
        <p:spPr>
          <a:xfrm>
            <a:off x="2795451" y="3684257"/>
            <a:ext cx="6773112" cy="612000"/>
          </a:xfrm>
          <a:prstGeom prst="rect">
            <a:avLst/>
          </a:prstGeom>
          <a:solidFill>
            <a:schemeClr val="accent4"/>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p:cNvSpPr/>
          <p:nvPr userDrawn="1"/>
        </p:nvSpPr>
        <p:spPr>
          <a:xfrm>
            <a:off x="2795452" y="2962448"/>
            <a:ext cx="7406569" cy="612000"/>
          </a:xfrm>
          <a:prstGeom prst="rect">
            <a:avLst/>
          </a:prstGeom>
          <a:solidFill>
            <a:schemeClr val="accent3"/>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3" name="Rectangle 5"/>
          <p:cNvSpPr/>
          <p:nvPr userDrawn="1"/>
        </p:nvSpPr>
        <p:spPr>
          <a:xfrm>
            <a:off x="0" y="4873507"/>
            <a:ext cx="12197796" cy="1988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ounded Rectangle 39"/>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1" fmla="*/ 670001 w 2194524"/>
              <a:gd name="connsiteY0-2" fmla="*/ 41365 h 3010473"/>
              <a:gd name="connsiteX1-3" fmla="*/ 769866 w 2194524"/>
              <a:gd name="connsiteY1-4" fmla="*/ 0 h 3010473"/>
              <a:gd name="connsiteX2-5" fmla="*/ 911097 w 2194524"/>
              <a:gd name="connsiteY2-6" fmla="*/ 141231 h 3010473"/>
              <a:gd name="connsiteX3-7" fmla="*/ 960469 w 2194524"/>
              <a:gd name="connsiteY3-8" fmla="*/ 784060 h 3010473"/>
              <a:gd name="connsiteX4-9" fmla="*/ 1594794 w 2194524"/>
              <a:gd name="connsiteY4-10" fmla="*/ 789196 h 3010473"/>
              <a:gd name="connsiteX5-11" fmla="*/ 1875818 w 2194524"/>
              <a:gd name="connsiteY5-12" fmla="*/ 1808656 h 3010473"/>
              <a:gd name="connsiteX6-13" fmla="*/ 2194524 w 2194524"/>
              <a:gd name="connsiteY6-14" fmla="*/ 2178856 h 3010473"/>
              <a:gd name="connsiteX7-15" fmla="*/ 1488044 w 2194524"/>
              <a:gd name="connsiteY7-16" fmla="*/ 3010473 h 3010473"/>
              <a:gd name="connsiteX8-17" fmla="*/ 1136947 w 2194524"/>
              <a:gd name="connsiteY8-18" fmla="*/ 2468062 h 3010473"/>
              <a:gd name="connsiteX9-19" fmla="*/ 519460 w 2194524"/>
              <a:gd name="connsiteY9-20" fmla="*/ 2013663 h 3010473"/>
              <a:gd name="connsiteX10-21" fmla="*/ 0 w 2194524"/>
              <a:gd name="connsiteY10-22" fmla="*/ 1326467 h 3010473"/>
              <a:gd name="connsiteX11-23" fmla="*/ 628635 w 2194524"/>
              <a:gd name="connsiteY11-24" fmla="*/ 1589678 h 3010473"/>
              <a:gd name="connsiteX12-25" fmla="*/ 628635 w 2194524"/>
              <a:gd name="connsiteY12-26" fmla="*/ 141231 h 3010473"/>
              <a:gd name="connsiteX13-27" fmla="*/ 670001 w 2194524"/>
              <a:gd name="connsiteY13-28" fmla="*/ 41365 h 3010473"/>
              <a:gd name="connsiteX0-29" fmla="*/ 670001 w 2194524"/>
              <a:gd name="connsiteY0-30" fmla="*/ 41365 h 3010473"/>
              <a:gd name="connsiteX1-31" fmla="*/ 769866 w 2194524"/>
              <a:gd name="connsiteY1-32" fmla="*/ 0 h 3010473"/>
              <a:gd name="connsiteX2-33" fmla="*/ 911097 w 2194524"/>
              <a:gd name="connsiteY2-34" fmla="*/ 141231 h 3010473"/>
              <a:gd name="connsiteX3-35" fmla="*/ 960469 w 2194524"/>
              <a:gd name="connsiteY3-36" fmla="*/ 784060 h 3010473"/>
              <a:gd name="connsiteX4-37" fmla="*/ 1594794 w 2194524"/>
              <a:gd name="connsiteY4-38" fmla="*/ 789196 h 3010473"/>
              <a:gd name="connsiteX5-39" fmla="*/ 1875818 w 2194524"/>
              <a:gd name="connsiteY5-40" fmla="*/ 1808656 h 3010473"/>
              <a:gd name="connsiteX6-41" fmla="*/ 2194524 w 2194524"/>
              <a:gd name="connsiteY6-42" fmla="*/ 2178856 h 3010473"/>
              <a:gd name="connsiteX7-43" fmla="*/ 1488044 w 2194524"/>
              <a:gd name="connsiteY7-44" fmla="*/ 3010473 h 3010473"/>
              <a:gd name="connsiteX8-45" fmla="*/ 1136947 w 2194524"/>
              <a:gd name="connsiteY8-46" fmla="*/ 2468062 h 3010473"/>
              <a:gd name="connsiteX9-47" fmla="*/ 519460 w 2194524"/>
              <a:gd name="connsiteY9-48" fmla="*/ 2013663 h 3010473"/>
              <a:gd name="connsiteX10-49" fmla="*/ 0 w 2194524"/>
              <a:gd name="connsiteY10-50" fmla="*/ 1326467 h 3010473"/>
              <a:gd name="connsiteX11-51" fmla="*/ 628635 w 2194524"/>
              <a:gd name="connsiteY11-52" fmla="*/ 1589678 h 3010473"/>
              <a:gd name="connsiteX12-53" fmla="*/ 628635 w 2194524"/>
              <a:gd name="connsiteY12-54" fmla="*/ 141231 h 3010473"/>
              <a:gd name="connsiteX13-55" fmla="*/ 670001 w 2194524"/>
              <a:gd name="connsiteY13-56" fmla="*/ 41365 h 3010473"/>
              <a:gd name="connsiteX0-57" fmla="*/ 670001 w 2194524"/>
              <a:gd name="connsiteY0-58" fmla="*/ 41365 h 3010473"/>
              <a:gd name="connsiteX1-59" fmla="*/ 769866 w 2194524"/>
              <a:gd name="connsiteY1-60" fmla="*/ 0 h 3010473"/>
              <a:gd name="connsiteX2-61" fmla="*/ 911097 w 2194524"/>
              <a:gd name="connsiteY2-62" fmla="*/ 141231 h 3010473"/>
              <a:gd name="connsiteX3-63" fmla="*/ 960469 w 2194524"/>
              <a:gd name="connsiteY3-64" fmla="*/ 784060 h 3010473"/>
              <a:gd name="connsiteX4-65" fmla="*/ 1594794 w 2194524"/>
              <a:gd name="connsiteY4-66" fmla="*/ 789196 h 3010473"/>
              <a:gd name="connsiteX5-67" fmla="*/ 1875818 w 2194524"/>
              <a:gd name="connsiteY5-68" fmla="*/ 1808656 h 3010473"/>
              <a:gd name="connsiteX6-69" fmla="*/ 2194524 w 2194524"/>
              <a:gd name="connsiteY6-70" fmla="*/ 2178856 h 3010473"/>
              <a:gd name="connsiteX7-71" fmla="*/ 1488044 w 2194524"/>
              <a:gd name="connsiteY7-72" fmla="*/ 3010473 h 3010473"/>
              <a:gd name="connsiteX8-73" fmla="*/ 1136947 w 2194524"/>
              <a:gd name="connsiteY8-74" fmla="*/ 2468062 h 3010473"/>
              <a:gd name="connsiteX9-75" fmla="*/ 519460 w 2194524"/>
              <a:gd name="connsiteY9-76" fmla="*/ 2013663 h 3010473"/>
              <a:gd name="connsiteX10-77" fmla="*/ 0 w 2194524"/>
              <a:gd name="connsiteY10-78" fmla="*/ 1326467 h 3010473"/>
              <a:gd name="connsiteX11-79" fmla="*/ 628635 w 2194524"/>
              <a:gd name="connsiteY11-80" fmla="*/ 1589678 h 3010473"/>
              <a:gd name="connsiteX12-81" fmla="*/ 628635 w 2194524"/>
              <a:gd name="connsiteY12-82" fmla="*/ 141231 h 3010473"/>
              <a:gd name="connsiteX13-83" fmla="*/ 670001 w 2194524"/>
              <a:gd name="connsiteY13-84" fmla="*/ 41365 h 3010473"/>
              <a:gd name="connsiteX0-85" fmla="*/ 670001 w 2194524"/>
              <a:gd name="connsiteY0-86" fmla="*/ 41365 h 3010473"/>
              <a:gd name="connsiteX1-87" fmla="*/ 769866 w 2194524"/>
              <a:gd name="connsiteY1-88" fmla="*/ 0 h 3010473"/>
              <a:gd name="connsiteX2-89" fmla="*/ 911097 w 2194524"/>
              <a:gd name="connsiteY2-90" fmla="*/ 141231 h 3010473"/>
              <a:gd name="connsiteX3-91" fmla="*/ 960469 w 2194524"/>
              <a:gd name="connsiteY3-92" fmla="*/ 784060 h 3010473"/>
              <a:gd name="connsiteX4-93" fmla="*/ 1594794 w 2194524"/>
              <a:gd name="connsiteY4-94" fmla="*/ 789196 h 3010473"/>
              <a:gd name="connsiteX5-95" fmla="*/ 1848308 w 2194524"/>
              <a:gd name="connsiteY5-96" fmla="*/ 1898342 h 3010473"/>
              <a:gd name="connsiteX6-97" fmla="*/ 2194524 w 2194524"/>
              <a:gd name="connsiteY6-98" fmla="*/ 2178856 h 3010473"/>
              <a:gd name="connsiteX7-99" fmla="*/ 1488044 w 2194524"/>
              <a:gd name="connsiteY7-100" fmla="*/ 3010473 h 3010473"/>
              <a:gd name="connsiteX8-101" fmla="*/ 1136947 w 2194524"/>
              <a:gd name="connsiteY8-102" fmla="*/ 2468062 h 3010473"/>
              <a:gd name="connsiteX9-103" fmla="*/ 519460 w 2194524"/>
              <a:gd name="connsiteY9-104" fmla="*/ 2013663 h 3010473"/>
              <a:gd name="connsiteX10-105" fmla="*/ 0 w 2194524"/>
              <a:gd name="connsiteY10-106" fmla="*/ 1326467 h 3010473"/>
              <a:gd name="connsiteX11-107" fmla="*/ 628635 w 2194524"/>
              <a:gd name="connsiteY11-108" fmla="*/ 1589678 h 3010473"/>
              <a:gd name="connsiteX12-109" fmla="*/ 628635 w 2194524"/>
              <a:gd name="connsiteY12-110" fmla="*/ 141231 h 3010473"/>
              <a:gd name="connsiteX13-111" fmla="*/ 670001 w 2194524"/>
              <a:gd name="connsiteY13-112" fmla="*/ 41365 h 3010473"/>
              <a:gd name="connsiteX0-113" fmla="*/ 670001 w 2145453"/>
              <a:gd name="connsiteY0-114" fmla="*/ 41365 h 3010473"/>
              <a:gd name="connsiteX1-115" fmla="*/ 769866 w 2145453"/>
              <a:gd name="connsiteY1-116" fmla="*/ 0 h 3010473"/>
              <a:gd name="connsiteX2-117" fmla="*/ 911097 w 2145453"/>
              <a:gd name="connsiteY2-118" fmla="*/ 141231 h 3010473"/>
              <a:gd name="connsiteX3-119" fmla="*/ 960469 w 2145453"/>
              <a:gd name="connsiteY3-120" fmla="*/ 784060 h 3010473"/>
              <a:gd name="connsiteX4-121" fmla="*/ 1594794 w 2145453"/>
              <a:gd name="connsiteY4-122" fmla="*/ 789196 h 3010473"/>
              <a:gd name="connsiteX5-123" fmla="*/ 1848308 w 2145453"/>
              <a:gd name="connsiteY5-124" fmla="*/ 1898342 h 3010473"/>
              <a:gd name="connsiteX6-125" fmla="*/ 2145453 w 2145453"/>
              <a:gd name="connsiteY6-126" fmla="*/ 2249789 h 3010473"/>
              <a:gd name="connsiteX7-127" fmla="*/ 1488044 w 2145453"/>
              <a:gd name="connsiteY7-128" fmla="*/ 3010473 h 3010473"/>
              <a:gd name="connsiteX8-129" fmla="*/ 1136947 w 2145453"/>
              <a:gd name="connsiteY8-130" fmla="*/ 2468062 h 3010473"/>
              <a:gd name="connsiteX9-131" fmla="*/ 519460 w 2145453"/>
              <a:gd name="connsiteY9-132" fmla="*/ 2013663 h 3010473"/>
              <a:gd name="connsiteX10-133" fmla="*/ 0 w 2145453"/>
              <a:gd name="connsiteY10-134" fmla="*/ 1326467 h 3010473"/>
              <a:gd name="connsiteX11-135" fmla="*/ 628635 w 2145453"/>
              <a:gd name="connsiteY11-136" fmla="*/ 1589678 h 3010473"/>
              <a:gd name="connsiteX12-137" fmla="*/ 628635 w 2145453"/>
              <a:gd name="connsiteY12-138" fmla="*/ 141231 h 3010473"/>
              <a:gd name="connsiteX13-139" fmla="*/ 670001 w 2145453"/>
              <a:gd name="connsiteY13-140" fmla="*/ 41365 h 3010473"/>
              <a:gd name="connsiteX0-141" fmla="*/ 670001 w 2145453"/>
              <a:gd name="connsiteY0-142" fmla="*/ 41365 h 2912664"/>
              <a:gd name="connsiteX1-143" fmla="*/ 769866 w 2145453"/>
              <a:gd name="connsiteY1-144" fmla="*/ 0 h 2912664"/>
              <a:gd name="connsiteX2-145" fmla="*/ 911097 w 2145453"/>
              <a:gd name="connsiteY2-146" fmla="*/ 141231 h 2912664"/>
              <a:gd name="connsiteX3-147" fmla="*/ 960469 w 2145453"/>
              <a:gd name="connsiteY3-148" fmla="*/ 784060 h 2912664"/>
              <a:gd name="connsiteX4-149" fmla="*/ 1594794 w 2145453"/>
              <a:gd name="connsiteY4-150" fmla="*/ 789196 h 2912664"/>
              <a:gd name="connsiteX5-151" fmla="*/ 1848308 w 2145453"/>
              <a:gd name="connsiteY5-152" fmla="*/ 1898342 h 2912664"/>
              <a:gd name="connsiteX6-153" fmla="*/ 2145453 w 2145453"/>
              <a:gd name="connsiteY6-154" fmla="*/ 2249789 h 2912664"/>
              <a:gd name="connsiteX7-155" fmla="*/ 1535243 w 2145453"/>
              <a:gd name="connsiteY7-156" fmla="*/ 2912664 h 2912664"/>
              <a:gd name="connsiteX8-157" fmla="*/ 1136947 w 2145453"/>
              <a:gd name="connsiteY8-158" fmla="*/ 2468062 h 2912664"/>
              <a:gd name="connsiteX9-159" fmla="*/ 519460 w 2145453"/>
              <a:gd name="connsiteY9-160" fmla="*/ 2013663 h 2912664"/>
              <a:gd name="connsiteX10-161" fmla="*/ 0 w 2145453"/>
              <a:gd name="connsiteY10-162" fmla="*/ 1326467 h 2912664"/>
              <a:gd name="connsiteX11-163" fmla="*/ 628635 w 2145453"/>
              <a:gd name="connsiteY11-164" fmla="*/ 1589678 h 2912664"/>
              <a:gd name="connsiteX12-165" fmla="*/ 628635 w 2145453"/>
              <a:gd name="connsiteY12-166" fmla="*/ 141231 h 2912664"/>
              <a:gd name="connsiteX13-167" fmla="*/ 670001 w 2145453"/>
              <a:gd name="connsiteY13-168" fmla="*/ 41365 h 2912664"/>
              <a:gd name="connsiteX0-169" fmla="*/ 670001 w 2145453"/>
              <a:gd name="connsiteY0-170" fmla="*/ 41365 h 2912664"/>
              <a:gd name="connsiteX1-171" fmla="*/ 769866 w 2145453"/>
              <a:gd name="connsiteY1-172" fmla="*/ 0 h 2912664"/>
              <a:gd name="connsiteX2-173" fmla="*/ 911097 w 2145453"/>
              <a:gd name="connsiteY2-174" fmla="*/ 141231 h 2912664"/>
              <a:gd name="connsiteX3-175" fmla="*/ 960469 w 2145453"/>
              <a:gd name="connsiteY3-176" fmla="*/ 784060 h 2912664"/>
              <a:gd name="connsiteX4-177" fmla="*/ 1594794 w 2145453"/>
              <a:gd name="connsiteY4-178" fmla="*/ 789196 h 2912664"/>
              <a:gd name="connsiteX5-179" fmla="*/ 1848308 w 2145453"/>
              <a:gd name="connsiteY5-180" fmla="*/ 1898342 h 2912664"/>
              <a:gd name="connsiteX6-181" fmla="*/ 2145453 w 2145453"/>
              <a:gd name="connsiteY6-182" fmla="*/ 2249789 h 2912664"/>
              <a:gd name="connsiteX7-183" fmla="*/ 1535243 w 2145453"/>
              <a:gd name="connsiteY7-184" fmla="*/ 2912664 h 2912664"/>
              <a:gd name="connsiteX8-185" fmla="*/ 1136947 w 2145453"/>
              <a:gd name="connsiteY8-186" fmla="*/ 2468062 h 2912664"/>
              <a:gd name="connsiteX9-187" fmla="*/ 530391 w 2145453"/>
              <a:gd name="connsiteY9-188" fmla="*/ 2073665 h 2912664"/>
              <a:gd name="connsiteX10-189" fmla="*/ 0 w 2145453"/>
              <a:gd name="connsiteY10-190" fmla="*/ 1326467 h 2912664"/>
              <a:gd name="connsiteX11-191" fmla="*/ 628635 w 2145453"/>
              <a:gd name="connsiteY11-192" fmla="*/ 1589678 h 2912664"/>
              <a:gd name="connsiteX12-193" fmla="*/ 628635 w 2145453"/>
              <a:gd name="connsiteY12-194" fmla="*/ 141231 h 2912664"/>
              <a:gd name="connsiteX13-195" fmla="*/ 670001 w 2145453"/>
              <a:gd name="connsiteY13-196" fmla="*/ 41365 h 2912664"/>
              <a:gd name="connsiteX0-197" fmla="*/ 670001 w 2145453"/>
              <a:gd name="connsiteY0-198" fmla="*/ 41365 h 2912664"/>
              <a:gd name="connsiteX1-199" fmla="*/ 769866 w 2145453"/>
              <a:gd name="connsiteY1-200" fmla="*/ 0 h 2912664"/>
              <a:gd name="connsiteX2-201" fmla="*/ 911097 w 2145453"/>
              <a:gd name="connsiteY2-202" fmla="*/ 141231 h 2912664"/>
              <a:gd name="connsiteX3-203" fmla="*/ 960469 w 2145453"/>
              <a:gd name="connsiteY3-204" fmla="*/ 784060 h 2912664"/>
              <a:gd name="connsiteX4-205" fmla="*/ 1594794 w 2145453"/>
              <a:gd name="connsiteY4-206" fmla="*/ 789196 h 2912664"/>
              <a:gd name="connsiteX5-207" fmla="*/ 1848308 w 2145453"/>
              <a:gd name="connsiteY5-208" fmla="*/ 1898342 h 2912664"/>
              <a:gd name="connsiteX6-209" fmla="*/ 2145453 w 2145453"/>
              <a:gd name="connsiteY6-210" fmla="*/ 2249789 h 2912664"/>
              <a:gd name="connsiteX7-211" fmla="*/ 1535243 w 2145453"/>
              <a:gd name="connsiteY7-212" fmla="*/ 2912664 h 2912664"/>
              <a:gd name="connsiteX8-213" fmla="*/ 1136947 w 2145453"/>
              <a:gd name="connsiteY8-214" fmla="*/ 2468062 h 2912664"/>
              <a:gd name="connsiteX9-215" fmla="*/ 530391 w 2145453"/>
              <a:gd name="connsiteY9-216" fmla="*/ 2073665 h 2912664"/>
              <a:gd name="connsiteX10-217" fmla="*/ 0 w 2145453"/>
              <a:gd name="connsiteY10-218" fmla="*/ 1326467 h 2912664"/>
              <a:gd name="connsiteX11-219" fmla="*/ 628635 w 2145453"/>
              <a:gd name="connsiteY11-220" fmla="*/ 1589678 h 2912664"/>
              <a:gd name="connsiteX12-221" fmla="*/ 628635 w 2145453"/>
              <a:gd name="connsiteY12-222" fmla="*/ 141231 h 2912664"/>
              <a:gd name="connsiteX13-223" fmla="*/ 670001 w 2145453"/>
              <a:gd name="connsiteY13-224" fmla="*/ 41365 h 2912664"/>
              <a:gd name="connsiteX0-225" fmla="*/ 670001 w 2145453"/>
              <a:gd name="connsiteY0-226" fmla="*/ 41365 h 2912664"/>
              <a:gd name="connsiteX1-227" fmla="*/ 769866 w 2145453"/>
              <a:gd name="connsiteY1-228" fmla="*/ 0 h 2912664"/>
              <a:gd name="connsiteX2-229" fmla="*/ 911097 w 2145453"/>
              <a:gd name="connsiteY2-230" fmla="*/ 141231 h 2912664"/>
              <a:gd name="connsiteX3-231" fmla="*/ 960469 w 2145453"/>
              <a:gd name="connsiteY3-232" fmla="*/ 784060 h 2912664"/>
              <a:gd name="connsiteX4-233" fmla="*/ 1594794 w 2145453"/>
              <a:gd name="connsiteY4-234" fmla="*/ 789196 h 2912664"/>
              <a:gd name="connsiteX5-235" fmla="*/ 1848308 w 2145453"/>
              <a:gd name="connsiteY5-236" fmla="*/ 1898342 h 2912664"/>
              <a:gd name="connsiteX6-237" fmla="*/ 2145453 w 2145453"/>
              <a:gd name="connsiteY6-238" fmla="*/ 2249789 h 2912664"/>
              <a:gd name="connsiteX7-239" fmla="*/ 1535243 w 2145453"/>
              <a:gd name="connsiteY7-240" fmla="*/ 2912664 h 2912664"/>
              <a:gd name="connsiteX8-241" fmla="*/ 1136947 w 2145453"/>
              <a:gd name="connsiteY8-242" fmla="*/ 2468062 h 2912664"/>
              <a:gd name="connsiteX9-243" fmla="*/ 530391 w 2145453"/>
              <a:gd name="connsiteY9-244" fmla="*/ 2073665 h 2912664"/>
              <a:gd name="connsiteX10-245" fmla="*/ 0 w 2145453"/>
              <a:gd name="connsiteY10-246" fmla="*/ 1326467 h 2912664"/>
              <a:gd name="connsiteX11-247" fmla="*/ 679880 w 2145453"/>
              <a:gd name="connsiteY11-248" fmla="*/ 1646872 h 2912664"/>
              <a:gd name="connsiteX12-249" fmla="*/ 628635 w 2145453"/>
              <a:gd name="connsiteY12-250" fmla="*/ 141231 h 2912664"/>
              <a:gd name="connsiteX13-251" fmla="*/ 670001 w 2145453"/>
              <a:gd name="connsiteY13-252" fmla="*/ 41365 h 2912664"/>
              <a:gd name="connsiteX0-253" fmla="*/ 670001 w 2145453"/>
              <a:gd name="connsiteY0-254" fmla="*/ 41365 h 2912664"/>
              <a:gd name="connsiteX1-255" fmla="*/ 769866 w 2145453"/>
              <a:gd name="connsiteY1-256" fmla="*/ 0 h 2912664"/>
              <a:gd name="connsiteX2-257" fmla="*/ 911097 w 2145453"/>
              <a:gd name="connsiteY2-258" fmla="*/ 141231 h 2912664"/>
              <a:gd name="connsiteX3-259" fmla="*/ 960469 w 2145453"/>
              <a:gd name="connsiteY3-260" fmla="*/ 784060 h 2912664"/>
              <a:gd name="connsiteX4-261" fmla="*/ 1594794 w 2145453"/>
              <a:gd name="connsiteY4-262" fmla="*/ 789196 h 2912664"/>
              <a:gd name="connsiteX5-263" fmla="*/ 1848308 w 2145453"/>
              <a:gd name="connsiteY5-264" fmla="*/ 1898342 h 2912664"/>
              <a:gd name="connsiteX6-265" fmla="*/ 2145453 w 2145453"/>
              <a:gd name="connsiteY6-266" fmla="*/ 2249789 h 2912664"/>
              <a:gd name="connsiteX7-267" fmla="*/ 1535243 w 2145453"/>
              <a:gd name="connsiteY7-268" fmla="*/ 2912664 h 2912664"/>
              <a:gd name="connsiteX8-269" fmla="*/ 1136947 w 2145453"/>
              <a:gd name="connsiteY8-270" fmla="*/ 2468062 h 2912664"/>
              <a:gd name="connsiteX9-271" fmla="*/ 530391 w 2145453"/>
              <a:gd name="connsiteY9-272" fmla="*/ 2073665 h 2912664"/>
              <a:gd name="connsiteX10-273" fmla="*/ 0 w 2145453"/>
              <a:gd name="connsiteY10-274" fmla="*/ 1326467 h 2912664"/>
              <a:gd name="connsiteX11-275" fmla="*/ 679880 w 2145453"/>
              <a:gd name="connsiteY11-276" fmla="*/ 1646872 h 2912664"/>
              <a:gd name="connsiteX12-277" fmla="*/ 628635 w 2145453"/>
              <a:gd name="connsiteY12-278" fmla="*/ 141231 h 2912664"/>
              <a:gd name="connsiteX13-279" fmla="*/ 670001 w 2145453"/>
              <a:gd name="connsiteY13-280" fmla="*/ 41365 h 2912664"/>
              <a:gd name="connsiteX0-281" fmla="*/ 670001 w 2145453"/>
              <a:gd name="connsiteY0-282" fmla="*/ 41365 h 2912664"/>
              <a:gd name="connsiteX1-283" fmla="*/ 769866 w 2145453"/>
              <a:gd name="connsiteY1-284" fmla="*/ 0 h 2912664"/>
              <a:gd name="connsiteX2-285" fmla="*/ 911097 w 2145453"/>
              <a:gd name="connsiteY2-286" fmla="*/ 141231 h 2912664"/>
              <a:gd name="connsiteX3-287" fmla="*/ 979523 w 2145453"/>
              <a:gd name="connsiteY3-288" fmla="*/ 863751 h 2912664"/>
              <a:gd name="connsiteX4-289" fmla="*/ 1594794 w 2145453"/>
              <a:gd name="connsiteY4-290" fmla="*/ 789196 h 2912664"/>
              <a:gd name="connsiteX5-291" fmla="*/ 1848308 w 2145453"/>
              <a:gd name="connsiteY5-292" fmla="*/ 1898342 h 2912664"/>
              <a:gd name="connsiteX6-293" fmla="*/ 2145453 w 2145453"/>
              <a:gd name="connsiteY6-294" fmla="*/ 2249789 h 2912664"/>
              <a:gd name="connsiteX7-295" fmla="*/ 1535243 w 2145453"/>
              <a:gd name="connsiteY7-296" fmla="*/ 2912664 h 2912664"/>
              <a:gd name="connsiteX8-297" fmla="*/ 1136947 w 2145453"/>
              <a:gd name="connsiteY8-298" fmla="*/ 2468062 h 2912664"/>
              <a:gd name="connsiteX9-299" fmla="*/ 530391 w 2145453"/>
              <a:gd name="connsiteY9-300" fmla="*/ 2073665 h 2912664"/>
              <a:gd name="connsiteX10-301" fmla="*/ 0 w 2145453"/>
              <a:gd name="connsiteY10-302" fmla="*/ 1326467 h 2912664"/>
              <a:gd name="connsiteX11-303" fmla="*/ 679880 w 2145453"/>
              <a:gd name="connsiteY11-304" fmla="*/ 1646872 h 2912664"/>
              <a:gd name="connsiteX12-305" fmla="*/ 628635 w 2145453"/>
              <a:gd name="connsiteY12-306" fmla="*/ 141231 h 2912664"/>
              <a:gd name="connsiteX13-307" fmla="*/ 670001 w 2145453"/>
              <a:gd name="connsiteY13-308" fmla="*/ 41365 h 2912664"/>
              <a:gd name="connsiteX0-309" fmla="*/ 670001 w 2145453"/>
              <a:gd name="connsiteY0-310" fmla="*/ 41365 h 2912664"/>
              <a:gd name="connsiteX1-311" fmla="*/ 769866 w 2145453"/>
              <a:gd name="connsiteY1-312" fmla="*/ 0 h 2912664"/>
              <a:gd name="connsiteX2-313" fmla="*/ 911097 w 2145453"/>
              <a:gd name="connsiteY2-314" fmla="*/ 141231 h 2912664"/>
              <a:gd name="connsiteX3-315" fmla="*/ 979523 w 2145453"/>
              <a:gd name="connsiteY3-316" fmla="*/ 863751 h 2912664"/>
              <a:gd name="connsiteX4-317" fmla="*/ 1594794 w 2145453"/>
              <a:gd name="connsiteY4-318" fmla="*/ 789196 h 2912664"/>
              <a:gd name="connsiteX5-319" fmla="*/ 1848308 w 2145453"/>
              <a:gd name="connsiteY5-320" fmla="*/ 1898342 h 2912664"/>
              <a:gd name="connsiteX6-321" fmla="*/ 2145453 w 2145453"/>
              <a:gd name="connsiteY6-322" fmla="*/ 2249789 h 2912664"/>
              <a:gd name="connsiteX7-323" fmla="*/ 1535243 w 2145453"/>
              <a:gd name="connsiteY7-324" fmla="*/ 2912664 h 2912664"/>
              <a:gd name="connsiteX8-325" fmla="*/ 1136947 w 2145453"/>
              <a:gd name="connsiteY8-326" fmla="*/ 2468062 h 2912664"/>
              <a:gd name="connsiteX9-327" fmla="*/ 530391 w 2145453"/>
              <a:gd name="connsiteY9-328" fmla="*/ 2073665 h 2912664"/>
              <a:gd name="connsiteX10-329" fmla="*/ 0 w 2145453"/>
              <a:gd name="connsiteY10-330" fmla="*/ 1326467 h 2912664"/>
              <a:gd name="connsiteX11-331" fmla="*/ 679880 w 2145453"/>
              <a:gd name="connsiteY11-332" fmla="*/ 1646872 h 2912664"/>
              <a:gd name="connsiteX12-333" fmla="*/ 628635 w 2145453"/>
              <a:gd name="connsiteY12-334" fmla="*/ 141231 h 2912664"/>
              <a:gd name="connsiteX13-335" fmla="*/ 670001 w 2145453"/>
              <a:gd name="connsiteY13-336" fmla="*/ 41365 h 2912664"/>
              <a:gd name="connsiteX0-337" fmla="*/ 670001 w 2145453"/>
              <a:gd name="connsiteY0-338" fmla="*/ 41365 h 2912664"/>
              <a:gd name="connsiteX1-339" fmla="*/ 769866 w 2145453"/>
              <a:gd name="connsiteY1-340" fmla="*/ 0 h 2912664"/>
              <a:gd name="connsiteX2-341" fmla="*/ 911097 w 2145453"/>
              <a:gd name="connsiteY2-342" fmla="*/ 141231 h 2912664"/>
              <a:gd name="connsiteX3-343" fmla="*/ 979523 w 2145453"/>
              <a:gd name="connsiteY3-344" fmla="*/ 863751 h 2912664"/>
              <a:gd name="connsiteX4-345" fmla="*/ 1578849 w 2145453"/>
              <a:gd name="connsiteY4-346" fmla="*/ 851069 h 2912664"/>
              <a:gd name="connsiteX5-347" fmla="*/ 1848308 w 2145453"/>
              <a:gd name="connsiteY5-348" fmla="*/ 1898342 h 2912664"/>
              <a:gd name="connsiteX6-349" fmla="*/ 2145453 w 2145453"/>
              <a:gd name="connsiteY6-350" fmla="*/ 2249789 h 2912664"/>
              <a:gd name="connsiteX7-351" fmla="*/ 1535243 w 2145453"/>
              <a:gd name="connsiteY7-352" fmla="*/ 2912664 h 2912664"/>
              <a:gd name="connsiteX8-353" fmla="*/ 1136947 w 2145453"/>
              <a:gd name="connsiteY8-354" fmla="*/ 2468062 h 2912664"/>
              <a:gd name="connsiteX9-355" fmla="*/ 530391 w 2145453"/>
              <a:gd name="connsiteY9-356" fmla="*/ 2073665 h 2912664"/>
              <a:gd name="connsiteX10-357" fmla="*/ 0 w 2145453"/>
              <a:gd name="connsiteY10-358" fmla="*/ 1326467 h 2912664"/>
              <a:gd name="connsiteX11-359" fmla="*/ 679880 w 2145453"/>
              <a:gd name="connsiteY11-360" fmla="*/ 1646872 h 2912664"/>
              <a:gd name="connsiteX12-361" fmla="*/ 628635 w 2145453"/>
              <a:gd name="connsiteY12-362" fmla="*/ 141231 h 2912664"/>
              <a:gd name="connsiteX13-363" fmla="*/ 670001 w 2145453"/>
              <a:gd name="connsiteY13-364" fmla="*/ 41365 h 2912664"/>
              <a:gd name="connsiteX0-365" fmla="*/ 670001 w 2145453"/>
              <a:gd name="connsiteY0-366" fmla="*/ 41365 h 2912664"/>
              <a:gd name="connsiteX1-367" fmla="*/ 769866 w 2145453"/>
              <a:gd name="connsiteY1-368" fmla="*/ 0 h 2912664"/>
              <a:gd name="connsiteX2-369" fmla="*/ 911097 w 2145453"/>
              <a:gd name="connsiteY2-370" fmla="*/ 141231 h 2912664"/>
              <a:gd name="connsiteX3-371" fmla="*/ 979523 w 2145453"/>
              <a:gd name="connsiteY3-372" fmla="*/ 863751 h 2912664"/>
              <a:gd name="connsiteX4-373" fmla="*/ 1578849 w 2145453"/>
              <a:gd name="connsiteY4-374" fmla="*/ 851069 h 2912664"/>
              <a:gd name="connsiteX5-375" fmla="*/ 1848308 w 2145453"/>
              <a:gd name="connsiteY5-376" fmla="*/ 1898342 h 2912664"/>
              <a:gd name="connsiteX6-377" fmla="*/ 2145453 w 2145453"/>
              <a:gd name="connsiteY6-378" fmla="*/ 2249789 h 2912664"/>
              <a:gd name="connsiteX7-379" fmla="*/ 1535243 w 2145453"/>
              <a:gd name="connsiteY7-380" fmla="*/ 2912664 h 2912664"/>
              <a:gd name="connsiteX8-381" fmla="*/ 1136947 w 2145453"/>
              <a:gd name="connsiteY8-382" fmla="*/ 2468062 h 2912664"/>
              <a:gd name="connsiteX9-383" fmla="*/ 530391 w 2145453"/>
              <a:gd name="connsiteY9-384" fmla="*/ 2073665 h 2912664"/>
              <a:gd name="connsiteX10-385" fmla="*/ 0 w 2145453"/>
              <a:gd name="connsiteY10-386" fmla="*/ 1326467 h 2912664"/>
              <a:gd name="connsiteX11-387" fmla="*/ 679880 w 2145453"/>
              <a:gd name="connsiteY11-388" fmla="*/ 1646872 h 2912664"/>
              <a:gd name="connsiteX12-389" fmla="*/ 628635 w 2145453"/>
              <a:gd name="connsiteY12-390" fmla="*/ 141231 h 2912664"/>
              <a:gd name="connsiteX13-391" fmla="*/ 670001 w 2145453"/>
              <a:gd name="connsiteY13-392" fmla="*/ 41365 h 2912664"/>
              <a:gd name="connsiteX0-393" fmla="*/ 670001 w 2145453"/>
              <a:gd name="connsiteY0-394" fmla="*/ 41365 h 2912664"/>
              <a:gd name="connsiteX1-395" fmla="*/ 769866 w 2145453"/>
              <a:gd name="connsiteY1-396" fmla="*/ 0 h 2912664"/>
              <a:gd name="connsiteX2-397" fmla="*/ 911097 w 2145453"/>
              <a:gd name="connsiteY2-398" fmla="*/ 141231 h 2912664"/>
              <a:gd name="connsiteX3-399" fmla="*/ 979523 w 2145453"/>
              <a:gd name="connsiteY3-400" fmla="*/ 863751 h 2912664"/>
              <a:gd name="connsiteX4-401" fmla="*/ 1578849 w 2145453"/>
              <a:gd name="connsiteY4-402" fmla="*/ 851069 h 2912664"/>
              <a:gd name="connsiteX5-403" fmla="*/ 1848308 w 2145453"/>
              <a:gd name="connsiteY5-404" fmla="*/ 1898342 h 2912664"/>
              <a:gd name="connsiteX6-405" fmla="*/ 2145453 w 2145453"/>
              <a:gd name="connsiteY6-406" fmla="*/ 2249789 h 2912664"/>
              <a:gd name="connsiteX7-407" fmla="*/ 1535243 w 2145453"/>
              <a:gd name="connsiteY7-408" fmla="*/ 2912664 h 2912664"/>
              <a:gd name="connsiteX8-409" fmla="*/ 1136947 w 2145453"/>
              <a:gd name="connsiteY8-410" fmla="*/ 2468062 h 2912664"/>
              <a:gd name="connsiteX9-411" fmla="*/ 530391 w 2145453"/>
              <a:gd name="connsiteY9-412" fmla="*/ 2073665 h 2912664"/>
              <a:gd name="connsiteX10-413" fmla="*/ 0 w 2145453"/>
              <a:gd name="connsiteY10-414" fmla="*/ 1326467 h 2912664"/>
              <a:gd name="connsiteX11-415" fmla="*/ 710556 w 2145453"/>
              <a:gd name="connsiteY11-416" fmla="*/ 1634217 h 2912664"/>
              <a:gd name="connsiteX12-417" fmla="*/ 628635 w 2145453"/>
              <a:gd name="connsiteY12-418" fmla="*/ 141231 h 2912664"/>
              <a:gd name="connsiteX13-419" fmla="*/ 670001 w 2145453"/>
              <a:gd name="connsiteY13-420" fmla="*/ 41365 h 2912664"/>
              <a:gd name="connsiteX0-421" fmla="*/ 733305 w 2208757"/>
              <a:gd name="connsiteY0-422" fmla="*/ 41365 h 2912664"/>
              <a:gd name="connsiteX1-423" fmla="*/ 833170 w 2208757"/>
              <a:gd name="connsiteY1-424" fmla="*/ 0 h 2912664"/>
              <a:gd name="connsiteX2-425" fmla="*/ 974401 w 2208757"/>
              <a:gd name="connsiteY2-426" fmla="*/ 141231 h 2912664"/>
              <a:gd name="connsiteX3-427" fmla="*/ 1042827 w 2208757"/>
              <a:gd name="connsiteY3-428" fmla="*/ 863751 h 2912664"/>
              <a:gd name="connsiteX4-429" fmla="*/ 1642153 w 2208757"/>
              <a:gd name="connsiteY4-430" fmla="*/ 851069 h 2912664"/>
              <a:gd name="connsiteX5-431" fmla="*/ 1911612 w 2208757"/>
              <a:gd name="connsiteY5-432" fmla="*/ 1898342 h 2912664"/>
              <a:gd name="connsiteX6-433" fmla="*/ 2208757 w 2208757"/>
              <a:gd name="connsiteY6-434" fmla="*/ 2249789 h 2912664"/>
              <a:gd name="connsiteX7-435" fmla="*/ 1598547 w 2208757"/>
              <a:gd name="connsiteY7-436" fmla="*/ 2912664 h 2912664"/>
              <a:gd name="connsiteX8-437" fmla="*/ 1200251 w 2208757"/>
              <a:gd name="connsiteY8-438" fmla="*/ 2468062 h 2912664"/>
              <a:gd name="connsiteX9-439" fmla="*/ 593695 w 2208757"/>
              <a:gd name="connsiteY9-440" fmla="*/ 2073665 h 2912664"/>
              <a:gd name="connsiteX10-441" fmla="*/ 0 w 2208757"/>
              <a:gd name="connsiteY10-442" fmla="*/ 1399250 h 2912664"/>
              <a:gd name="connsiteX11-443" fmla="*/ 773860 w 2208757"/>
              <a:gd name="connsiteY11-444" fmla="*/ 1634217 h 2912664"/>
              <a:gd name="connsiteX12-445" fmla="*/ 691939 w 2208757"/>
              <a:gd name="connsiteY12-446" fmla="*/ 141231 h 2912664"/>
              <a:gd name="connsiteX13-447" fmla="*/ 733305 w 2208757"/>
              <a:gd name="connsiteY13-448" fmla="*/ 41365 h 2912664"/>
              <a:gd name="connsiteX0-449" fmla="*/ 787104 w 2262556"/>
              <a:gd name="connsiteY0-450" fmla="*/ 41365 h 2912664"/>
              <a:gd name="connsiteX1-451" fmla="*/ 886969 w 2262556"/>
              <a:gd name="connsiteY1-452" fmla="*/ 0 h 2912664"/>
              <a:gd name="connsiteX2-453" fmla="*/ 1028200 w 2262556"/>
              <a:gd name="connsiteY2-454" fmla="*/ 141231 h 2912664"/>
              <a:gd name="connsiteX3-455" fmla="*/ 1096626 w 2262556"/>
              <a:gd name="connsiteY3-456" fmla="*/ 863751 h 2912664"/>
              <a:gd name="connsiteX4-457" fmla="*/ 1695952 w 2262556"/>
              <a:gd name="connsiteY4-458" fmla="*/ 851069 h 2912664"/>
              <a:gd name="connsiteX5-459" fmla="*/ 1965411 w 2262556"/>
              <a:gd name="connsiteY5-460" fmla="*/ 1898342 h 2912664"/>
              <a:gd name="connsiteX6-461" fmla="*/ 2262556 w 2262556"/>
              <a:gd name="connsiteY6-462" fmla="*/ 2249789 h 2912664"/>
              <a:gd name="connsiteX7-463" fmla="*/ 1652346 w 2262556"/>
              <a:gd name="connsiteY7-464" fmla="*/ 2912664 h 2912664"/>
              <a:gd name="connsiteX8-465" fmla="*/ 1254050 w 2262556"/>
              <a:gd name="connsiteY8-466" fmla="*/ 2468062 h 2912664"/>
              <a:gd name="connsiteX9-467" fmla="*/ 647494 w 2262556"/>
              <a:gd name="connsiteY9-468" fmla="*/ 2073665 h 2912664"/>
              <a:gd name="connsiteX10-469" fmla="*/ 0 w 2262556"/>
              <a:gd name="connsiteY10-470" fmla="*/ 1381959 h 2912664"/>
              <a:gd name="connsiteX11-471" fmla="*/ 827659 w 2262556"/>
              <a:gd name="connsiteY11-472" fmla="*/ 1634217 h 2912664"/>
              <a:gd name="connsiteX12-473" fmla="*/ 745738 w 2262556"/>
              <a:gd name="connsiteY12-474" fmla="*/ 141231 h 2912664"/>
              <a:gd name="connsiteX13-475" fmla="*/ 787104 w 2262556"/>
              <a:gd name="connsiteY13-476" fmla="*/ 41365 h 2912664"/>
              <a:gd name="connsiteX0-477" fmla="*/ 787104 w 2262556"/>
              <a:gd name="connsiteY0-478" fmla="*/ 41365 h 2912664"/>
              <a:gd name="connsiteX1-479" fmla="*/ 886969 w 2262556"/>
              <a:gd name="connsiteY1-480" fmla="*/ 0 h 2912664"/>
              <a:gd name="connsiteX2-481" fmla="*/ 1028200 w 2262556"/>
              <a:gd name="connsiteY2-482" fmla="*/ 141231 h 2912664"/>
              <a:gd name="connsiteX3-483" fmla="*/ 1096626 w 2262556"/>
              <a:gd name="connsiteY3-484" fmla="*/ 863751 h 2912664"/>
              <a:gd name="connsiteX4-485" fmla="*/ 1695952 w 2262556"/>
              <a:gd name="connsiteY4-486" fmla="*/ 851069 h 2912664"/>
              <a:gd name="connsiteX5-487" fmla="*/ 1965411 w 2262556"/>
              <a:gd name="connsiteY5-488" fmla="*/ 1898342 h 2912664"/>
              <a:gd name="connsiteX6-489" fmla="*/ 2262556 w 2262556"/>
              <a:gd name="connsiteY6-490" fmla="*/ 2249789 h 2912664"/>
              <a:gd name="connsiteX7-491" fmla="*/ 1652346 w 2262556"/>
              <a:gd name="connsiteY7-492" fmla="*/ 2912664 h 2912664"/>
              <a:gd name="connsiteX8-493" fmla="*/ 1254050 w 2262556"/>
              <a:gd name="connsiteY8-494" fmla="*/ 2468062 h 2912664"/>
              <a:gd name="connsiteX9-495" fmla="*/ 647494 w 2262556"/>
              <a:gd name="connsiteY9-496" fmla="*/ 2073665 h 2912664"/>
              <a:gd name="connsiteX10-497" fmla="*/ 0 w 2262556"/>
              <a:gd name="connsiteY10-498" fmla="*/ 1381959 h 2912664"/>
              <a:gd name="connsiteX11-499" fmla="*/ 827659 w 2262556"/>
              <a:gd name="connsiteY11-500" fmla="*/ 1634217 h 2912664"/>
              <a:gd name="connsiteX12-501" fmla="*/ 745738 w 2262556"/>
              <a:gd name="connsiteY12-502" fmla="*/ 141231 h 2912664"/>
              <a:gd name="connsiteX13-503" fmla="*/ 787104 w 2262556"/>
              <a:gd name="connsiteY13-504" fmla="*/ 41365 h 2912664"/>
              <a:gd name="connsiteX0-505" fmla="*/ 787104 w 2262556"/>
              <a:gd name="connsiteY0-506" fmla="*/ 41365 h 2912664"/>
              <a:gd name="connsiteX1-507" fmla="*/ 886969 w 2262556"/>
              <a:gd name="connsiteY1-508" fmla="*/ 0 h 2912664"/>
              <a:gd name="connsiteX2-509" fmla="*/ 1028200 w 2262556"/>
              <a:gd name="connsiteY2-510" fmla="*/ 141231 h 2912664"/>
              <a:gd name="connsiteX3-511" fmla="*/ 1096626 w 2262556"/>
              <a:gd name="connsiteY3-512" fmla="*/ 863751 h 2912664"/>
              <a:gd name="connsiteX4-513" fmla="*/ 1695952 w 2262556"/>
              <a:gd name="connsiteY4-514" fmla="*/ 851069 h 2912664"/>
              <a:gd name="connsiteX5-515" fmla="*/ 1965411 w 2262556"/>
              <a:gd name="connsiteY5-516" fmla="*/ 1898342 h 2912664"/>
              <a:gd name="connsiteX6-517" fmla="*/ 2262556 w 2262556"/>
              <a:gd name="connsiteY6-518" fmla="*/ 2249789 h 2912664"/>
              <a:gd name="connsiteX7-519" fmla="*/ 1652346 w 2262556"/>
              <a:gd name="connsiteY7-520" fmla="*/ 2912664 h 2912664"/>
              <a:gd name="connsiteX8-521" fmla="*/ 1254050 w 2262556"/>
              <a:gd name="connsiteY8-522" fmla="*/ 2468062 h 2912664"/>
              <a:gd name="connsiteX9-523" fmla="*/ 647494 w 2262556"/>
              <a:gd name="connsiteY9-524" fmla="*/ 2073665 h 2912664"/>
              <a:gd name="connsiteX10-525" fmla="*/ 0 w 2262556"/>
              <a:gd name="connsiteY10-526" fmla="*/ 1381959 h 2912664"/>
              <a:gd name="connsiteX11-527" fmla="*/ 827659 w 2262556"/>
              <a:gd name="connsiteY11-528" fmla="*/ 1634217 h 2912664"/>
              <a:gd name="connsiteX12-529" fmla="*/ 745738 w 2262556"/>
              <a:gd name="connsiteY12-530" fmla="*/ 141231 h 2912664"/>
              <a:gd name="connsiteX13-531" fmla="*/ 787104 w 2262556"/>
              <a:gd name="connsiteY13-532" fmla="*/ 41365 h 2912664"/>
              <a:gd name="connsiteX0-533" fmla="*/ 787104 w 2262556"/>
              <a:gd name="connsiteY0-534" fmla="*/ 41365 h 3204020"/>
              <a:gd name="connsiteX1-535" fmla="*/ 886969 w 2262556"/>
              <a:gd name="connsiteY1-536" fmla="*/ 0 h 3204020"/>
              <a:gd name="connsiteX2-537" fmla="*/ 1028200 w 2262556"/>
              <a:gd name="connsiteY2-538" fmla="*/ 141231 h 3204020"/>
              <a:gd name="connsiteX3-539" fmla="*/ 1096626 w 2262556"/>
              <a:gd name="connsiteY3-540" fmla="*/ 863751 h 3204020"/>
              <a:gd name="connsiteX4-541" fmla="*/ 1695952 w 2262556"/>
              <a:gd name="connsiteY4-542" fmla="*/ 851069 h 3204020"/>
              <a:gd name="connsiteX5-543" fmla="*/ 1965411 w 2262556"/>
              <a:gd name="connsiteY5-544" fmla="*/ 1898342 h 3204020"/>
              <a:gd name="connsiteX6-545" fmla="*/ 2262556 w 2262556"/>
              <a:gd name="connsiteY6-546" fmla="*/ 2249789 h 3204020"/>
              <a:gd name="connsiteX7-547" fmla="*/ 1875442 w 2262556"/>
              <a:gd name="connsiteY7-548" fmla="*/ 3204020 h 3204020"/>
              <a:gd name="connsiteX8-549" fmla="*/ 1254050 w 2262556"/>
              <a:gd name="connsiteY8-550" fmla="*/ 2468062 h 3204020"/>
              <a:gd name="connsiteX9-551" fmla="*/ 647494 w 2262556"/>
              <a:gd name="connsiteY9-552" fmla="*/ 2073665 h 3204020"/>
              <a:gd name="connsiteX10-553" fmla="*/ 0 w 2262556"/>
              <a:gd name="connsiteY10-554" fmla="*/ 1381959 h 3204020"/>
              <a:gd name="connsiteX11-555" fmla="*/ 827659 w 2262556"/>
              <a:gd name="connsiteY11-556" fmla="*/ 1634217 h 3204020"/>
              <a:gd name="connsiteX12-557" fmla="*/ 745738 w 2262556"/>
              <a:gd name="connsiteY12-558" fmla="*/ 141231 h 3204020"/>
              <a:gd name="connsiteX13-559" fmla="*/ 787104 w 2262556"/>
              <a:gd name="connsiteY13-560" fmla="*/ 41365 h 3204020"/>
              <a:gd name="connsiteX0-561" fmla="*/ 787104 w 2616797"/>
              <a:gd name="connsiteY0-562" fmla="*/ 41365 h 3204020"/>
              <a:gd name="connsiteX1-563" fmla="*/ 886969 w 2616797"/>
              <a:gd name="connsiteY1-564" fmla="*/ 0 h 3204020"/>
              <a:gd name="connsiteX2-565" fmla="*/ 1028200 w 2616797"/>
              <a:gd name="connsiteY2-566" fmla="*/ 141231 h 3204020"/>
              <a:gd name="connsiteX3-567" fmla="*/ 1096626 w 2616797"/>
              <a:gd name="connsiteY3-568" fmla="*/ 863751 h 3204020"/>
              <a:gd name="connsiteX4-569" fmla="*/ 1695952 w 2616797"/>
              <a:gd name="connsiteY4-570" fmla="*/ 851069 h 3204020"/>
              <a:gd name="connsiteX5-571" fmla="*/ 1965411 w 2616797"/>
              <a:gd name="connsiteY5-572" fmla="*/ 1898342 h 3204020"/>
              <a:gd name="connsiteX6-573" fmla="*/ 2616797 w 2616797"/>
              <a:gd name="connsiteY6-574" fmla="*/ 2518120 h 3204020"/>
              <a:gd name="connsiteX7-575" fmla="*/ 1875442 w 2616797"/>
              <a:gd name="connsiteY7-576" fmla="*/ 3204020 h 3204020"/>
              <a:gd name="connsiteX8-577" fmla="*/ 1254050 w 2616797"/>
              <a:gd name="connsiteY8-578" fmla="*/ 2468062 h 3204020"/>
              <a:gd name="connsiteX9-579" fmla="*/ 647494 w 2616797"/>
              <a:gd name="connsiteY9-580" fmla="*/ 2073665 h 3204020"/>
              <a:gd name="connsiteX10-581" fmla="*/ 0 w 2616797"/>
              <a:gd name="connsiteY10-582" fmla="*/ 1381959 h 3204020"/>
              <a:gd name="connsiteX11-583" fmla="*/ 827659 w 2616797"/>
              <a:gd name="connsiteY11-584" fmla="*/ 1634217 h 3204020"/>
              <a:gd name="connsiteX12-585" fmla="*/ 745738 w 2616797"/>
              <a:gd name="connsiteY12-586" fmla="*/ 141231 h 3204020"/>
              <a:gd name="connsiteX13-587" fmla="*/ 787104 w 2616797"/>
              <a:gd name="connsiteY13-588" fmla="*/ 41365 h 3204020"/>
              <a:gd name="connsiteX0-589" fmla="*/ 787104 w 2616797"/>
              <a:gd name="connsiteY0-590" fmla="*/ 41365 h 3204020"/>
              <a:gd name="connsiteX1-591" fmla="*/ 886969 w 2616797"/>
              <a:gd name="connsiteY1-592" fmla="*/ 0 h 3204020"/>
              <a:gd name="connsiteX2-593" fmla="*/ 1028200 w 2616797"/>
              <a:gd name="connsiteY2-594" fmla="*/ 141231 h 3204020"/>
              <a:gd name="connsiteX3-595" fmla="*/ 1096626 w 2616797"/>
              <a:gd name="connsiteY3-596" fmla="*/ 863751 h 3204020"/>
              <a:gd name="connsiteX4-597" fmla="*/ 1695952 w 2616797"/>
              <a:gd name="connsiteY4-598" fmla="*/ 851069 h 3204020"/>
              <a:gd name="connsiteX5-599" fmla="*/ 1965411 w 2616797"/>
              <a:gd name="connsiteY5-600" fmla="*/ 1898342 h 3204020"/>
              <a:gd name="connsiteX6-601" fmla="*/ 2616797 w 2616797"/>
              <a:gd name="connsiteY6-602" fmla="*/ 2518120 h 3204020"/>
              <a:gd name="connsiteX7-603" fmla="*/ 1875442 w 2616797"/>
              <a:gd name="connsiteY7-604" fmla="*/ 3204020 h 3204020"/>
              <a:gd name="connsiteX8-605" fmla="*/ 1254050 w 2616797"/>
              <a:gd name="connsiteY8-606" fmla="*/ 2468062 h 3204020"/>
              <a:gd name="connsiteX9-607" fmla="*/ 647494 w 2616797"/>
              <a:gd name="connsiteY9-608" fmla="*/ 2073665 h 3204020"/>
              <a:gd name="connsiteX10-609" fmla="*/ 0 w 2616797"/>
              <a:gd name="connsiteY10-610" fmla="*/ 1381959 h 3204020"/>
              <a:gd name="connsiteX11-611" fmla="*/ 827659 w 2616797"/>
              <a:gd name="connsiteY11-612" fmla="*/ 1634217 h 3204020"/>
              <a:gd name="connsiteX12-613" fmla="*/ 745738 w 2616797"/>
              <a:gd name="connsiteY12-614" fmla="*/ 141231 h 3204020"/>
              <a:gd name="connsiteX13-615" fmla="*/ 787104 w 2616797"/>
              <a:gd name="connsiteY13-616" fmla="*/ 41365 h 3204020"/>
              <a:gd name="connsiteX0-617" fmla="*/ 787104 w 2635848"/>
              <a:gd name="connsiteY0-618" fmla="*/ 41365 h 3204020"/>
              <a:gd name="connsiteX1-619" fmla="*/ 886969 w 2635848"/>
              <a:gd name="connsiteY1-620" fmla="*/ 0 h 3204020"/>
              <a:gd name="connsiteX2-621" fmla="*/ 1028200 w 2635848"/>
              <a:gd name="connsiteY2-622" fmla="*/ 141231 h 3204020"/>
              <a:gd name="connsiteX3-623" fmla="*/ 1096626 w 2635848"/>
              <a:gd name="connsiteY3-624" fmla="*/ 863751 h 3204020"/>
              <a:gd name="connsiteX4-625" fmla="*/ 1695952 w 2635848"/>
              <a:gd name="connsiteY4-626" fmla="*/ 851069 h 3204020"/>
              <a:gd name="connsiteX5-627" fmla="*/ 1965411 w 2635848"/>
              <a:gd name="connsiteY5-628" fmla="*/ 1898342 h 3204020"/>
              <a:gd name="connsiteX6-629" fmla="*/ 2635848 w 2635848"/>
              <a:gd name="connsiteY6-630" fmla="*/ 2523197 h 3204020"/>
              <a:gd name="connsiteX7-631" fmla="*/ 1875442 w 2635848"/>
              <a:gd name="connsiteY7-632" fmla="*/ 3204020 h 3204020"/>
              <a:gd name="connsiteX8-633" fmla="*/ 1254050 w 2635848"/>
              <a:gd name="connsiteY8-634" fmla="*/ 2468062 h 3204020"/>
              <a:gd name="connsiteX9-635" fmla="*/ 647494 w 2635848"/>
              <a:gd name="connsiteY9-636" fmla="*/ 2073665 h 3204020"/>
              <a:gd name="connsiteX10-637" fmla="*/ 0 w 2635848"/>
              <a:gd name="connsiteY10-638" fmla="*/ 1381959 h 3204020"/>
              <a:gd name="connsiteX11-639" fmla="*/ 827659 w 2635848"/>
              <a:gd name="connsiteY11-640" fmla="*/ 1634217 h 3204020"/>
              <a:gd name="connsiteX12-641" fmla="*/ 745738 w 2635848"/>
              <a:gd name="connsiteY12-642" fmla="*/ 141231 h 3204020"/>
              <a:gd name="connsiteX13-643" fmla="*/ 787104 w 2635848"/>
              <a:gd name="connsiteY13-644" fmla="*/ 41365 h 3204020"/>
              <a:gd name="connsiteX0-645" fmla="*/ 787104 w 2651771"/>
              <a:gd name="connsiteY0-646" fmla="*/ 41365 h 3204020"/>
              <a:gd name="connsiteX1-647" fmla="*/ 886969 w 2651771"/>
              <a:gd name="connsiteY1-648" fmla="*/ 0 h 3204020"/>
              <a:gd name="connsiteX2-649" fmla="*/ 1028200 w 2651771"/>
              <a:gd name="connsiteY2-650" fmla="*/ 141231 h 3204020"/>
              <a:gd name="connsiteX3-651" fmla="*/ 1096626 w 2651771"/>
              <a:gd name="connsiteY3-652" fmla="*/ 863751 h 3204020"/>
              <a:gd name="connsiteX4-653" fmla="*/ 1695952 w 2651771"/>
              <a:gd name="connsiteY4-654" fmla="*/ 851069 h 3204020"/>
              <a:gd name="connsiteX5-655" fmla="*/ 1965411 w 2651771"/>
              <a:gd name="connsiteY5-656" fmla="*/ 1898342 h 3204020"/>
              <a:gd name="connsiteX6-657" fmla="*/ 2651771 w 2651771"/>
              <a:gd name="connsiteY6-658" fmla="*/ 2516454 h 3204020"/>
              <a:gd name="connsiteX7-659" fmla="*/ 1875442 w 2651771"/>
              <a:gd name="connsiteY7-660" fmla="*/ 3204020 h 3204020"/>
              <a:gd name="connsiteX8-661" fmla="*/ 1254050 w 2651771"/>
              <a:gd name="connsiteY8-662" fmla="*/ 2468062 h 3204020"/>
              <a:gd name="connsiteX9-663" fmla="*/ 647494 w 2651771"/>
              <a:gd name="connsiteY9-664" fmla="*/ 2073665 h 3204020"/>
              <a:gd name="connsiteX10-665" fmla="*/ 0 w 2651771"/>
              <a:gd name="connsiteY10-666" fmla="*/ 1381959 h 3204020"/>
              <a:gd name="connsiteX11-667" fmla="*/ 827659 w 2651771"/>
              <a:gd name="connsiteY11-668" fmla="*/ 1634217 h 3204020"/>
              <a:gd name="connsiteX12-669" fmla="*/ 745738 w 2651771"/>
              <a:gd name="connsiteY12-670" fmla="*/ 141231 h 3204020"/>
              <a:gd name="connsiteX13-671" fmla="*/ 787104 w 2651771"/>
              <a:gd name="connsiteY13-672" fmla="*/ 41365 h 32040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ko-KR" altLang="en-US">
              <a:solidFill>
                <a:schemeClr val="tx1"/>
              </a:solidFill>
            </a:endParaRPr>
          </a:p>
        </p:txBody>
      </p:sp>
      <p:sp>
        <p:nvSpPr>
          <p:cNvPr id="18" name="Rectangle 4"/>
          <p:cNvSpPr/>
          <p:nvPr userDrawn="1"/>
        </p:nvSpPr>
        <p:spPr>
          <a:xfrm>
            <a:off x="0" y="4347"/>
            <a:ext cx="12197796" cy="9807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anose="020B0604020202020204" pitchFamily="34" charset="0"/>
                <a:cs typeface="Arial" panose="020B0604020202020204" pitchFamily="34" charset="0"/>
              </a:defRPr>
            </a:lvl1pPr>
          </a:lstStyle>
          <a:p>
            <a:r>
              <a:rPr lang="en-US" altLang="ko-KR" dirty="0"/>
              <a:t>IMAGES AND CONTENTS</a:t>
            </a:r>
            <a:endParaRPr lang="ko-KR" altLang="en-US" dirty="0"/>
          </a:p>
        </p:txBody>
      </p:sp>
      <p:pic>
        <p:nvPicPr>
          <p:cNvPr id="20"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700000">
            <a:off x="579006" y="1506785"/>
            <a:ext cx="3097075" cy="3750496"/>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2"/>
          <p:cNvSpPr>
            <a:spLocks noGrp="1"/>
          </p:cNvSpPr>
          <p:nvPr>
            <p:ph type="pic" idx="1" hasCustomPrompt="1"/>
          </p:nvPr>
        </p:nvSpPr>
        <p:spPr>
          <a:xfrm rot="20700000">
            <a:off x="1252337" y="1630206"/>
            <a:ext cx="1786145" cy="27590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235778" y="254966"/>
            <a:ext cx="1240956" cy="685191"/>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293" y="242087"/>
            <a:ext cx="1404234" cy="77534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4082478"/>
            <a:ext cx="12192000" cy="922020"/>
          </a:xfrm>
          <a:prstGeom prst="rect">
            <a:avLst/>
          </a:prstGeom>
          <a:noFill/>
        </p:spPr>
        <p:txBody>
          <a:bodyPr wrap="square" rtlCol="0" anchor="ctr">
            <a:spAutoFit/>
          </a:bodyPr>
          <a:lstStyle/>
          <a:p>
            <a:pPr algn="ctr"/>
            <a:r>
              <a:rPr lang="en-US" altLang="ko-KR" sz="5400" dirty="0">
                <a:solidFill>
                  <a:schemeClr val="bg1"/>
                </a:solidFill>
                <a:latin typeface="+mj-lt"/>
                <a:cs typeface="Arial" panose="020B0604020202020204" pitchFamily="34" charset="0"/>
              </a:rPr>
              <a:t>IOT cơ bản</a:t>
            </a:r>
          </a:p>
        </p:txBody>
      </p:sp>
      <p:sp>
        <p:nvSpPr>
          <p:cNvPr id="9" name="TextBox 8"/>
          <p:cNvSpPr txBox="1"/>
          <p:nvPr/>
        </p:nvSpPr>
        <p:spPr>
          <a:xfrm>
            <a:off x="0" y="5108021"/>
            <a:ext cx="12191853" cy="660400"/>
          </a:xfrm>
          <a:prstGeom prst="rect">
            <a:avLst/>
          </a:prstGeom>
          <a:noFill/>
        </p:spPr>
        <p:txBody>
          <a:bodyPr wrap="square" rtlCol="0" anchor="ctr">
            <a:spAutoFit/>
          </a:bodyPr>
          <a:lstStyle/>
          <a:p>
            <a:pPr algn="ctr"/>
            <a:r>
              <a:rPr lang="en-US" altLang="ko-KR" sz="3700" dirty="0">
                <a:solidFill>
                  <a:schemeClr val="bg1"/>
                </a:solidFill>
                <a:cs typeface="Arial" panose="020B0604020202020204" pitchFamily="34" charset="0"/>
              </a:rPr>
              <a:t>Đề tài: </a:t>
            </a:r>
            <a:r>
              <a:rPr lang="en-US" altLang="ko-KR" sz="3700">
                <a:solidFill>
                  <a:schemeClr val="bg1"/>
                </a:solidFill>
                <a:cs typeface="Arial" panose="020B0604020202020204" pitchFamily="34" charset="0"/>
              </a:rPr>
              <a:t>Nhà kính trồng hoa </a:t>
            </a:r>
            <a:r>
              <a:rPr lang="en-US" altLang="ko-KR" sz="3700" dirty="0">
                <a:solidFill>
                  <a:schemeClr val="bg1"/>
                </a:solidFill>
                <a:cs typeface="Arial" panose="020B0604020202020204" pitchFamily="34" charset="0"/>
              </a:rPr>
              <a:t>thông minh</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ưới nhỏ giọt theo công nghệ của Isra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974715" y="1223754"/>
            <a:ext cx="6217285" cy="4144645"/>
          </a:xfrm>
          <a:prstGeom prst="rect">
            <a:avLst/>
          </a:prstGeom>
          <a:noFill/>
          <a:ln>
            <a:noFill/>
          </a:ln>
        </p:spPr>
      </p:pic>
      <p:sp>
        <p:nvSpPr>
          <p:cNvPr id="100" name="Text Box 99"/>
          <p:cNvSpPr txBox="1"/>
          <p:nvPr/>
        </p:nvSpPr>
        <p:spPr>
          <a:xfrm>
            <a:off x="189187" y="1011512"/>
            <a:ext cx="6358080" cy="5267532"/>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Tự</a:t>
            </a:r>
            <a:r>
              <a:rPr lang="en-US" dirty="0"/>
              <a:t> </a:t>
            </a:r>
            <a:r>
              <a:rPr lang="en-US" dirty="0" err="1"/>
              <a:t>động</a:t>
            </a:r>
            <a:r>
              <a:rPr lang="en-US" dirty="0"/>
              <a:t> </a:t>
            </a:r>
            <a:r>
              <a:rPr lang="en-US" dirty="0" err="1"/>
              <a:t>đưa</a:t>
            </a:r>
            <a:r>
              <a:rPr lang="en-US" dirty="0"/>
              <a:t> </a:t>
            </a:r>
            <a:r>
              <a:rPr lang="en-US" dirty="0" err="1"/>
              <a:t>nước</a:t>
            </a:r>
            <a:r>
              <a:rPr lang="en-US" dirty="0"/>
              <a:t> </a:t>
            </a:r>
            <a:r>
              <a:rPr lang="en-US" dirty="0" err="1"/>
              <a:t>tưới</a:t>
            </a:r>
            <a:r>
              <a:rPr lang="en-US" dirty="0"/>
              <a:t> </a:t>
            </a:r>
            <a:r>
              <a:rPr lang="en-US" dirty="0" err="1"/>
              <a:t>nhỏ</a:t>
            </a:r>
            <a:r>
              <a:rPr lang="en-US" dirty="0"/>
              <a:t> </a:t>
            </a:r>
            <a:r>
              <a:rPr lang="en-US" dirty="0" err="1"/>
              <a:t>giọt</a:t>
            </a:r>
            <a:r>
              <a:rPr lang="en-US" dirty="0"/>
              <a:t> </a:t>
            </a:r>
            <a:r>
              <a:rPr lang="en-US" dirty="0" err="1"/>
              <a:t>từ</a:t>
            </a:r>
            <a:r>
              <a:rPr lang="en-US" dirty="0"/>
              <a:t> </a:t>
            </a:r>
            <a:r>
              <a:rPr lang="en-US" dirty="0" err="1"/>
              <a:t>từ</a:t>
            </a:r>
            <a:r>
              <a:rPr lang="en-US" dirty="0"/>
              <a:t> </a:t>
            </a:r>
            <a:r>
              <a:rPr lang="en-US" dirty="0" err="1"/>
              <a:t>vào</a:t>
            </a:r>
            <a:r>
              <a:rPr lang="en-US" dirty="0"/>
              <a:t> </a:t>
            </a:r>
            <a:r>
              <a:rPr lang="en-US" dirty="0" err="1"/>
              <a:t>phần</a:t>
            </a:r>
            <a:r>
              <a:rPr lang="en-US" dirty="0"/>
              <a:t> </a:t>
            </a:r>
            <a:r>
              <a:rPr lang="en-US" dirty="0" err="1"/>
              <a:t>rễ</a:t>
            </a:r>
            <a:r>
              <a:rPr lang="en-US" dirty="0"/>
              <a:t> </a:t>
            </a:r>
            <a:r>
              <a:rPr lang="en-US" dirty="0" err="1"/>
              <a:t>của</a:t>
            </a:r>
            <a:r>
              <a:rPr lang="en-US" dirty="0"/>
              <a:t> </a:t>
            </a:r>
            <a:r>
              <a:rPr lang="en-US" dirty="0" err="1"/>
              <a:t>cây</a:t>
            </a:r>
            <a:r>
              <a:rPr lang="en-US" dirty="0"/>
              <a:t> </a:t>
            </a:r>
            <a:r>
              <a:rPr lang="en-US" dirty="0" err="1"/>
              <a:t>hoặc</a:t>
            </a:r>
            <a:r>
              <a:rPr lang="en-US" dirty="0"/>
              <a:t> </a:t>
            </a:r>
            <a:r>
              <a:rPr lang="en-US" dirty="0" err="1"/>
              <a:t>nhỏ</a:t>
            </a:r>
            <a:r>
              <a:rPr lang="en-US" dirty="0"/>
              <a:t> </a:t>
            </a:r>
            <a:r>
              <a:rPr lang="en-US" dirty="0" err="1"/>
              <a:t>giọt</a:t>
            </a:r>
            <a:r>
              <a:rPr lang="en-US" dirty="0"/>
              <a:t> </a:t>
            </a:r>
            <a:r>
              <a:rPr lang="en-US" dirty="0" err="1"/>
              <a:t>lên</a:t>
            </a:r>
            <a:r>
              <a:rPr lang="en-US" dirty="0"/>
              <a:t> </a:t>
            </a:r>
            <a:r>
              <a:rPr lang="en-US" dirty="0" err="1"/>
              <a:t>bề</a:t>
            </a:r>
            <a:r>
              <a:rPr lang="en-US" dirty="0"/>
              <a:t> </a:t>
            </a:r>
            <a:r>
              <a:rPr lang="en-US" dirty="0" err="1"/>
              <a:t>mặt</a:t>
            </a:r>
            <a:r>
              <a:rPr lang="en-US" dirty="0"/>
              <a:t> </a:t>
            </a:r>
            <a:r>
              <a:rPr lang="en-US" dirty="0" err="1"/>
              <a:t>đất</a:t>
            </a:r>
            <a:r>
              <a:rPr lang="en-US" dirty="0"/>
              <a:t> </a:t>
            </a:r>
            <a:r>
              <a:rPr lang="en-US" dirty="0" err="1"/>
              <a:t>thông</a:t>
            </a:r>
            <a:r>
              <a:rPr lang="en-US" dirty="0"/>
              <a:t> qua </a:t>
            </a:r>
            <a:r>
              <a:rPr lang="en-US" dirty="0" err="1"/>
              <a:t>hệ</a:t>
            </a:r>
            <a:r>
              <a:rPr lang="en-US" dirty="0"/>
              <a:t> </a:t>
            </a:r>
            <a:r>
              <a:rPr lang="en-US" dirty="0" err="1"/>
              <a:t>thống</a:t>
            </a:r>
            <a:r>
              <a:rPr lang="en-US" dirty="0"/>
              <a:t> </a:t>
            </a:r>
            <a:r>
              <a:rPr lang="en-US" dirty="0" err="1"/>
              <a:t>gồm</a:t>
            </a:r>
            <a:r>
              <a:rPr lang="en-US" dirty="0"/>
              <a:t> </a:t>
            </a:r>
            <a:r>
              <a:rPr lang="en-US" dirty="0" err="1"/>
              <a:t>nhiều</a:t>
            </a:r>
            <a:r>
              <a:rPr lang="en-US" dirty="0"/>
              <a:t> </a:t>
            </a:r>
            <a:r>
              <a:rPr lang="en-US" dirty="0" err="1"/>
              <a:t>thiết</a:t>
            </a:r>
            <a:r>
              <a:rPr lang="en-US" dirty="0"/>
              <a:t> </a:t>
            </a:r>
            <a:r>
              <a:rPr lang="en-US" dirty="0" err="1"/>
              <a:t>bị</a:t>
            </a:r>
            <a:r>
              <a:rPr lang="en-US" dirty="0"/>
              <a:t> </a:t>
            </a:r>
            <a:r>
              <a:rPr lang="en-US" dirty="0" err="1"/>
              <a:t>như</a:t>
            </a:r>
            <a:r>
              <a:rPr lang="en-US" dirty="0"/>
              <a:t>: Van, </a:t>
            </a:r>
            <a:r>
              <a:rPr lang="en-US" dirty="0" err="1"/>
              <a:t>đường</a:t>
            </a:r>
            <a:r>
              <a:rPr lang="en-US" dirty="0"/>
              <a:t> </a:t>
            </a:r>
            <a:r>
              <a:rPr lang="en-US" dirty="0" err="1"/>
              <a:t>ống</a:t>
            </a:r>
            <a:r>
              <a:rPr lang="en-US" dirty="0"/>
              <a:t> </a:t>
            </a:r>
            <a:r>
              <a:rPr lang="en-US" dirty="0" err="1"/>
              <a:t>dẫn</a:t>
            </a:r>
            <a:r>
              <a:rPr lang="en-US" dirty="0"/>
              <a:t> </a:t>
            </a:r>
            <a:r>
              <a:rPr lang="en-US" dirty="0" err="1"/>
              <a:t>nước</a:t>
            </a:r>
            <a:r>
              <a:rPr lang="en-US" dirty="0"/>
              <a:t>,… </a:t>
            </a:r>
            <a:r>
              <a:rPr lang="en-US" dirty="0" err="1"/>
              <a:t>được</a:t>
            </a:r>
            <a:r>
              <a:rPr lang="en-US" dirty="0"/>
              <a:t> </a:t>
            </a:r>
            <a:r>
              <a:rPr lang="en-US" dirty="0" err="1"/>
              <a:t>lắp</a:t>
            </a:r>
            <a:r>
              <a:rPr lang="en-US" dirty="0"/>
              <a:t> </a:t>
            </a:r>
            <a:r>
              <a:rPr lang="en-US" dirty="0" err="1"/>
              <a:t>đặt</a:t>
            </a:r>
            <a:r>
              <a:rPr lang="en-US" dirty="0"/>
              <a:t> </a:t>
            </a:r>
            <a:r>
              <a:rPr lang="en-US" dirty="0" err="1"/>
              <a:t>thành</a:t>
            </a:r>
            <a:r>
              <a:rPr lang="en-US" dirty="0"/>
              <a:t> </a:t>
            </a:r>
            <a:r>
              <a:rPr lang="en-US" dirty="0" err="1"/>
              <a:t>một</a:t>
            </a:r>
            <a:r>
              <a:rPr lang="en-US" dirty="0"/>
              <a:t> </a:t>
            </a:r>
            <a:r>
              <a:rPr lang="en-US" dirty="0" err="1"/>
              <a:t>mạng</a:t>
            </a:r>
            <a:r>
              <a:rPr lang="en-US" dirty="0"/>
              <a:t> </a:t>
            </a:r>
            <a:r>
              <a:rPr lang="en-US" dirty="0" err="1"/>
              <a:t>lưới</a:t>
            </a:r>
            <a:r>
              <a:rPr lang="en-US" dirty="0"/>
              <a:t> </a:t>
            </a:r>
            <a:r>
              <a:rPr lang="en-US" dirty="0" err="1"/>
              <a:t>dẫn</a:t>
            </a:r>
            <a:r>
              <a:rPr lang="en-US" dirty="0"/>
              <a:t> </a:t>
            </a:r>
            <a:r>
              <a:rPr lang="en-US" dirty="0" err="1"/>
              <a:t>nước</a:t>
            </a:r>
            <a:r>
              <a:rPr lang="en-US" dirty="0"/>
              <a:t>.</a:t>
            </a:r>
          </a:p>
          <a:p>
            <a:pPr>
              <a:lnSpc>
                <a:spcPct val="150000"/>
              </a:lnSpc>
            </a:pPr>
            <a:r>
              <a:rPr lang="en-US" dirty="0" err="1"/>
              <a:t>Được</a:t>
            </a:r>
            <a:r>
              <a:rPr lang="en-US" dirty="0"/>
              <a:t> </a:t>
            </a:r>
            <a:r>
              <a:rPr lang="en-US" dirty="0" err="1"/>
              <a:t>điều</a:t>
            </a:r>
            <a:r>
              <a:rPr lang="en-US" dirty="0"/>
              <a:t> </a:t>
            </a:r>
            <a:r>
              <a:rPr lang="en-US" dirty="0" err="1"/>
              <a:t>khiển</a:t>
            </a:r>
            <a:r>
              <a:rPr lang="en-US" dirty="0"/>
              <a:t> qua </a:t>
            </a:r>
            <a:r>
              <a:rPr lang="en-US" dirty="0" err="1"/>
              <a:t>máy</a:t>
            </a:r>
            <a:r>
              <a:rPr lang="en-US" dirty="0"/>
              <a:t> </a:t>
            </a:r>
            <a:r>
              <a:rPr lang="en-US" dirty="0" err="1"/>
              <a:t>tính</a:t>
            </a:r>
            <a:r>
              <a:rPr lang="en-US" dirty="0"/>
              <a:t> </a:t>
            </a:r>
            <a:r>
              <a:rPr lang="en-US" dirty="0" err="1"/>
              <a:t>kết</a:t>
            </a:r>
            <a:r>
              <a:rPr lang="en-US" dirty="0"/>
              <a:t> </a:t>
            </a:r>
            <a:r>
              <a:rPr lang="en-US" dirty="0" err="1"/>
              <a:t>hợp</a:t>
            </a:r>
            <a:r>
              <a:rPr lang="en-US" dirty="0"/>
              <a:t> </a:t>
            </a:r>
            <a:r>
              <a:rPr lang="en-US" dirty="0" err="1"/>
              <a:t>cảm</a:t>
            </a:r>
            <a:r>
              <a:rPr lang="en-US" dirty="0"/>
              <a:t> </a:t>
            </a:r>
            <a:r>
              <a:rPr lang="en-US" dirty="0" err="1"/>
              <a:t>biến</a:t>
            </a:r>
            <a:r>
              <a:rPr lang="en-US" dirty="0"/>
              <a:t> </a:t>
            </a:r>
            <a:r>
              <a:rPr lang="en-US" dirty="0" err="1"/>
              <a:t>tự</a:t>
            </a:r>
            <a:r>
              <a:rPr lang="en-US" dirty="0"/>
              <a:t> </a:t>
            </a:r>
            <a:r>
              <a:rPr lang="en-US" dirty="0" err="1"/>
              <a:t>động</a:t>
            </a:r>
            <a:r>
              <a:rPr lang="en-US" dirty="0"/>
              <a:t> </a:t>
            </a:r>
            <a:r>
              <a:rPr lang="en-US" dirty="0" err="1"/>
              <a:t>đo</a:t>
            </a:r>
            <a:r>
              <a:rPr lang="en-US" dirty="0"/>
              <a:t> </a:t>
            </a:r>
            <a:r>
              <a:rPr lang="en-US" dirty="0" err="1"/>
              <a:t>độ</a:t>
            </a:r>
            <a:r>
              <a:rPr lang="en-US" dirty="0"/>
              <a:t> </a:t>
            </a:r>
            <a:r>
              <a:rPr lang="en-US" dirty="0" err="1"/>
              <a:t>ẩm</a:t>
            </a:r>
            <a:r>
              <a:rPr lang="en-US" dirty="0"/>
              <a:t> </a:t>
            </a:r>
            <a:r>
              <a:rPr lang="en-US" dirty="0" err="1"/>
              <a:t>của</a:t>
            </a:r>
            <a:r>
              <a:rPr lang="en-US" dirty="0"/>
              <a:t> </a:t>
            </a:r>
            <a:r>
              <a:rPr lang="en-US" dirty="0" err="1"/>
              <a:t>rễ</a:t>
            </a:r>
            <a:r>
              <a:rPr lang="en-US" dirty="0"/>
              <a:t> </a:t>
            </a:r>
            <a:r>
              <a:rPr lang="en-US" dirty="0" err="1"/>
              <a:t>cây</a:t>
            </a:r>
            <a:r>
              <a:rPr lang="en-US" dirty="0"/>
              <a:t> </a:t>
            </a:r>
            <a:r>
              <a:rPr lang="en-US" dirty="0" err="1"/>
              <a:t>để</a:t>
            </a:r>
            <a:r>
              <a:rPr lang="en-US" dirty="0"/>
              <a:t> </a:t>
            </a:r>
            <a:r>
              <a:rPr lang="en-US" dirty="0" err="1"/>
              <a:t>đóng</a:t>
            </a:r>
            <a:r>
              <a:rPr lang="en-US" dirty="0"/>
              <a:t> </a:t>
            </a:r>
            <a:r>
              <a:rPr lang="en-US" dirty="0" err="1"/>
              <a:t>mở</a:t>
            </a:r>
            <a:r>
              <a:rPr lang="en-US" dirty="0"/>
              <a:t> van </a:t>
            </a:r>
            <a:r>
              <a:rPr lang="en-US" dirty="0" err="1"/>
              <a:t>tưới</a:t>
            </a:r>
            <a:r>
              <a:rPr lang="en-US" dirty="0"/>
              <a:t> </a:t>
            </a:r>
            <a:r>
              <a:rPr lang="en-US" dirty="0" err="1"/>
              <a:t>một</a:t>
            </a:r>
            <a:r>
              <a:rPr lang="en-US" dirty="0"/>
              <a:t> </a:t>
            </a:r>
            <a:r>
              <a:rPr lang="en-US" dirty="0" err="1"/>
              <a:t>cách</a:t>
            </a:r>
            <a:r>
              <a:rPr lang="en-US" dirty="0"/>
              <a:t> </a:t>
            </a:r>
            <a:r>
              <a:rPr lang="en-US" dirty="0" err="1"/>
              <a:t>thông</a:t>
            </a:r>
            <a:r>
              <a:rPr lang="en-US" dirty="0"/>
              <a:t> </a:t>
            </a:r>
            <a:r>
              <a:rPr lang="en-US" dirty="0" err="1"/>
              <a:t>minh</a:t>
            </a:r>
            <a:r>
              <a:rPr lang="en-US" dirty="0"/>
              <a:t>.</a:t>
            </a:r>
          </a:p>
          <a:p>
            <a:pPr>
              <a:lnSpc>
                <a:spcPct val="150000"/>
              </a:lnSpc>
            </a:pPr>
            <a:r>
              <a:rPr lang="en-US" dirty="0" err="1"/>
              <a:t>Còn</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hợp</a:t>
            </a:r>
            <a:r>
              <a:rPr lang="en-US" dirty="0"/>
              <a:t> </a:t>
            </a:r>
            <a:r>
              <a:rPr lang="en-US" dirty="0" err="1"/>
              <a:t>với</a:t>
            </a:r>
            <a:r>
              <a:rPr lang="en-US" dirty="0"/>
              <a:t> </a:t>
            </a:r>
            <a:r>
              <a:rPr lang="en-US" dirty="0" err="1"/>
              <a:t>hệ</a:t>
            </a:r>
            <a:r>
              <a:rPr lang="en-US" dirty="0"/>
              <a:t> </a:t>
            </a:r>
            <a:r>
              <a:rPr lang="en-US" dirty="0" err="1"/>
              <a:t>thống</a:t>
            </a:r>
            <a:r>
              <a:rPr lang="en-US" dirty="0"/>
              <a:t> </a:t>
            </a:r>
            <a:r>
              <a:rPr lang="en-US" dirty="0" err="1"/>
              <a:t>phun</a:t>
            </a:r>
            <a:r>
              <a:rPr lang="en-US" dirty="0"/>
              <a:t> </a:t>
            </a:r>
            <a:r>
              <a:rPr lang="en-US" dirty="0" err="1"/>
              <a:t>sương</a:t>
            </a:r>
            <a:r>
              <a:rPr lang="en-US" dirty="0"/>
              <a:t> </a:t>
            </a:r>
            <a:r>
              <a:rPr lang="en-US" dirty="0" err="1"/>
              <a:t>để</a:t>
            </a:r>
            <a:r>
              <a:rPr lang="en-US" dirty="0"/>
              <a:t> </a:t>
            </a:r>
            <a:r>
              <a:rPr lang="en-US" dirty="0" err="1"/>
              <a:t>tưới</a:t>
            </a:r>
            <a:r>
              <a:rPr lang="en-US" dirty="0"/>
              <a:t> </a:t>
            </a:r>
            <a:r>
              <a:rPr lang="en-US" dirty="0" err="1"/>
              <a:t>lá</a:t>
            </a:r>
            <a:r>
              <a:rPr lang="en-US" dirty="0"/>
              <a:t> </a:t>
            </a:r>
            <a:r>
              <a:rPr lang="en-US" dirty="0" err="1"/>
              <a:t>cây</a:t>
            </a:r>
            <a:r>
              <a:rPr lang="en-US" dirty="0"/>
              <a:t>, </a:t>
            </a:r>
            <a:r>
              <a:rPr lang="en-US" dirty="0" err="1"/>
              <a:t>bón</a:t>
            </a:r>
            <a:r>
              <a:rPr lang="en-US" dirty="0"/>
              <a:t> </a:t>
            </a:r>
            <a:r>
              <a:rPr lang="en-US" dirty="0" err="1"/>
              <a:t>phân</a:t>
            </a:r>
            <a:r>
              <a:rPr lang="en-US" dirty="0"/>
              <a:t> </a:t>
            </a:r>
            <a:r>
              <a:rPr lang="en-US" dirty="0" err="1"/>
              <a:t>cho</a:t>
            </a:r>
            <a:r>
              <a:rPr lang="en-US" dirty="0"/>
              <a:t> </a:t>
            </a:r>
            <a:r>
              <a:rPr lang="en-US" dirty="0" err="1"/>
              <a:t>cây</a:t>
            </a:r>
            <a:r>
              <a:rPr lang="en-US" dirty="0"/>
              <a:t> </a:t>
            </a:r>
            <a:r>
              <a:rPr lang="en-US" dirty="0" err="1"/>
              <a:t>bằng</a:t>
            </a:r>
            <a:r>
              <a:rPr lang="en-US" dirty="0"/>
              <a:t> </a:t>
            </a:r>
            <a:r>
              <a:rPr lang="en-US" dirty="0" err="1"/>
              <a:t>cách</a:t>
            </a:r>
            <a:r>
              <a:rPr lang="en-US" dirty="0"/>
              <a:t> </a:t>
            </a:r>
            <a:r>
              <a:rPr lang="en-US" dirty="0" err="1"/>
              <a:t>trộn</a:t>
            </a:r>
            <a:r>
              <a:rPr lang="en-US" dirty="0"/>
              <a:t> </a:t>
            </a:r>
            <a:r>
              <a:rPr lang="en-US" dirty="0" err="1"/>
              <a:t>phân</a:t>
            </a:r>
            <a:r>
              <a:rPr lang="en-US" dirty="0"/>
              <a:t> </a:t>
            </a:r>
            <a:r>
              <a:rPr lang="en-US" dirty="0" err="1"/>
              <a:t>bón</a:t>
            </a:r>
            <a:r>
              <a:rPr lang="en-US" dirty="0"/>
              <a:t> </a:t>
            </a:r>
            <a:r>
              <a:rPr lang="en-US" dirty="0" err="1"/>
              <a:t>vào</a:t>
            </a:r>
            <a:r>
              <a:rPr lang="en-US" dirty="0"/>
              <a:t> </a:t>
            </a:r>
            <a:r>
              <a:rPr lang="en-US" dirty="0" err="1"/>
              <a:t>bể</a:t>
            </a:r>
            <a:r>
              <a:rPr lang="en-US" dirty="0"/>
              <a:t> </a:t>
            </a:r>
            <a:r>
              <a:rPr lang="en-US" dirty="0" err="1"/>
              <a:t>nước</a:t>
            </a:r>
            <a:r>
              <a:rPr lang="en-US" dirty="0"/>
              <a:t> </a:t>
            </a:r>
            <a:r>
              <a:rPr lang="en-US" dirty="0" err="1"/>
              <a:t>rồi</a:t>
            </a:r>
            <a:r>
              <a:rPr lang="en-US" dirty="0"/>
              <a:t> </a:t>
            </a:r>
            <a:r>
              <a:rPr lang="en-US" dirty="0" err="1"/>
              <a:t>tiến</a:t>
            </a:r>
            <a:r>
              <a:rPr lang="en-US" dirty="0"/>
              <a:t> </a:t>
            </a:r>
            <a:r>
              <a:rPr lang="en-US" dirty="0" err="1"/>
              <a:t>hành</a:t>
            </a:r>
            <a:r>
              <a:rPr lang="en-US" dirty="0"/>
              <a:t> </a:t>
            </a:r>
            <a:r>
              <a:rPr lang="en-US" dirty="0" err="1"/>
              <a:t>tưới</a:t>
            </a:r>
            <a:r>
              <a:rPr lang="en-US" dirty="0"/>
              <a:t> </a:t>
            </a:r>
            <a:r>
              <a:rPr lang="en-US" dirty="0" err="1"/>
              <a:t>để</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dưỡng</a:t>
            </a:r>
            <a:r>
              <a:rPr lang="en-US" dirty="0"/>
              <a:t> </a:t>
            </a:r>
            <a:r>
              <a:rPr lang="en-US" dirty="0" err="1"/>
              <a:t>chất</a:t>
            </a:r>
            <a:r>
              <a:rPr lang="en-US" dirty="0"/>
              <a:t> </a:t>
            </a:r>
            <a:r>
              <a:rPr lang="en-US" dirty="0" err="1"/>
              <a:t>cho</a:t>
            </a:r>
            <a:r>
              <a:rPr lang="en-US" dirty="0"/>
              <a:t> </a:t>
            </a:r>
            <a:r>
              <a:rPr lang="en-US" dirty="0" err="1"/>
              <a:t>cây</a:t>
            </a:r>
            <a:r>
              <a:rPr lang="en-US" dirty="0"/>
              <a:t>.</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outVertical)">
                                      <p:cBhvr>
                                        <p:cTn id="7" dur="500"/>
                                        <p:tgtEl>
                                          <p:spTgt spid="1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941502" y="596342"/>
            <a:ext cx="5019676" cy="1631216"/>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r>
              <a:rPr lang="en-US" b="1" dirty="0" err="1"/>
              <a:t>Cấu</a:t>
            </a:r>
            <a:r>
              <a:rPr lang="en-US" b="1" dirty="0"/>
              <a:t> </a:t>
            </a:r>
            <a:r>
              <a:rPr lang="en-US" b="1" dirty="0" err="1"/>
              <a:t>tạo</a:t>
            </a:r>
            <a:r>
              <a:rPr lang="en-US" b="1" dirty="0"/>
              <a:t> </a:t>
            </a:r>
            <a:r>
              <a:rPr lang="en-US" dirty="0" err="1"/>
              <a:t>của</a:t>
            </a:r>
            <a:r>
              <a:rPr lang="en-US" dirty="0"/>
              <a:t> </a:t>
            </a:r>
            <a:r>
              <a:rPr lang="en-US" dirty="0" err="1"/>
              <a:t>hệ</a:t>
            </a:r>
            <a:r>
              <a:rPr lang="en-US" dirty="0"/>
              <a:t> </a:t>
            </a:r>
            <a:r>
              <a:rPr lang="en-US" dirty="0" err="1"/>
              <a:t>thống</a:t>
            </a:r>
            <a:r>
              <a:rPr lang="en-US" dirty="0"/>
              <a:t> </a:t>
            </a:r>
            <a:r>
              <a:rPr lang="en-US" dirty="0" err="1"/>
              <a:t>tưới</a:t>
            </a:r>
            <a:r>
              <a:rPr lang="en-US" dirty="0"/>
              <a:t> </a:t>
            </a:r>
            <a:r>
              <a:rPr lang="en-US" dirty="0" err="1"/>
              <a:t>nhỏ</a:t>
            </a:r>
            <a:r>
              <a:rPr lang="en-US" dirty="0"/>
              <a:t> </a:t>
            </a:r>
            <a:r>
              <a:rPr lang="en-US" dirty="0" err="1"/>
              <a:t>giọt</a:t>
            </a:r>
            <a:r>
              <a:rPr lang="en-US" dirty="0"/>
              <a:t> Israel: </a:t>
            </a:r>
            <a:r>
              <a:rPr lang="en-US" dirty="0" err="1"/>
              <a:t>đường</a:t>
            </a:r>
            <a:r>
              <a:rPr lang="en-US" dirty="0"/>
              <a:t> </a:t>
            </a:r>
            <a:r>
              <a:rPr lang="en-US" dirty="0" err="1"/>
              <a:t>ống</a:t>
            </a:r>
            <a:r>
              <a:rPr lang="en-US" dirty="0"/>
              <a:t> </a:t>
            </a:r>
            <a:r>
              <a:rPr lang="en-US" dirty="0" err="1"/>
              <a:t>dẫn</a:t>
            </a:r>
            <a:r>
              <a:rPr lang="en-US" dirty="0"/>
              <a:t> </a:t>
            </a:r>
            <a:r>
              <a:rPr lang="en-US" dirty="0" err="1"/>
              <a:t>nước</a:t>
            </a:r>
            <a:r>
              <a:rPr lang="en-US" dirty="0"/>
              <a:t>, </a:t>
            </a:r>
            <a:r>
              <a:rPr lang="en-US" dirty="0" err="1"/>
              <a:t>hệ</a:t>
            </a:r>
            <a:r>
              <a:rPr lang="en-US" dirty="0"/>
              <a:t> </a:t>
            </a:r>
            <a:r>
              <a:rPr lang="en-US" dirty="0" err="1"/>
              <a:t>thống</a:t>
            </a:r>
            <a:r>
              <a:rPr lang="en-US" dirty="0"/>
              <a:t> </a:t>
            </a:r>
            <a:r>
              <a:rPr lang="en-US" dirty="0" err="1"/>
              <a:t>tưới</a:t>
            </a:r>
            <a:r>
              <a:rPr lang="en-US" dirty="0"/>
              <a:t> </a:t>
            </a:r>
            <a:r>
              <a:rPr lang="en-US" dirty="0" err="1"/>
              <a:t>tự</a:t>
            </a:r>
            <a:r>
              <a:rPr lang="en-US" dirty="0"/>
              <a:t> </a:t>
            </a:r>
            <a:r>
              <a:rPr lang="en-US" dirty="0" err="1"/>
              <a:t>động</a:t>
            </a:r>
            <a:r>
              <a:rPr lang="en-US" dirty="0"/>
              <a:t>, </a:t>
            </a:r>
            <a:r>
              <a:rPr lang="en-US" dirty="0" err="1"/>
              <a:t>bộ</a:t>
            </a:r>
            <a:r>
              <a:rPr lang="en-US" dirty="0"/>
              <a:t> </a:t>
            </a:r>
            <a:r>
              <a:rPr lang="en-US" dirty="0" err="1"/>
              <a:t>lọc</a:t>
            </a:r>
            <a:r>
              <a:rPr lang="en-US" dirty="0"/>
              <a:t>, </a:t>
            </a:r>
            <a:r>
              <a:rPr lang="en-US" dirty="0" err="1"/>
              <a:t>cảm</a:t>
            </a:r>
            <a:r>
              <a:rPr lang="en-US" dirty="0"/>
              <a:t> </a:t>
            </a:r>
            <a:r>
              <a:rPr lang="en-US" dirty="0" err="1"/>
              <a:t>biến</a:t>
            </a:r>
            <a:r>
              <a:rPr lang="en-US" dirty="0"/>
              <a:t>, </a:t>
            </a:r>
            <a:r>
              <a:rPr lang="en-US" dirty="0" err="1"/>
              <a:t>đồng</a:t>
            </a:r>
            <a:r>
              <a:rPr lang="en-US" dirty="0"/>
              <a:t> </a:t>
            </a:r>
            <a:r>
              <a:rPr lang="en-US" dirty="0" err="1"/>
              <a:t>hồ</a:t>
            </a:r>
            <a:r>
              <a:rPr lang="en-US" dirty="0"/>
              <a:t> </a:t>
            </a:r>
            <a:r>
              <a:rPr lang="en-US" dirty="0" err="1"/>
              <a:t>áp</a:t>
            </a:r>
            <a:r>
              <a:rPr lang="en-US" dirty="0"/>
              <a:t>, </a:t>
            </a:r>
            <a:r>
              <a:rPr lang="en-US" dirty="0" err="1"/>
              <a:t>tủ</a:t>
            </a:r>
            <a:r>
              <a:rPr lang="en-US" dirty="0"/>
              <a:t> </a:t>
            </a:r>
            <a:r>
              <a:rPr lang="en-US" dirty="0" err="1"/>
              <a:t>điều</a:t>
            </a:r>
            <a:r>
              <a:rPr lang="en-US" dirty="0"/>
              <a:t> </a:t>
            </a:r>
            <a:r>
              <a:rPr lang="en-US" dirty="0" err="1"/>
              <a:t>khiển</a:t>
            </a:r>
            <a:r>
              <a:rPr lang="en-US" dirty="0"/>
              <a:t>, </a:t>
            </a:r>
            <a:r>
              <a:rPr lang="en-US" dirty="0" err="1"/>
              <a:t>vòi</a:t>
            </a:r>
            <a:r>
              <a:rPr lang="en-US" dirty="0"/>
              <a:t> </a:t>
            </a:r>
            <a:r>
              <a:rPr lang="en-US" dirty="0" err="1"/>
              <a:t>phun</a:t>
            </a:r>
            <a:r>
              <a:rPr lang="en-US" dirty="0"/>
              <a:t> </a:t>
            </a:r>
            <a:r>
              <a:rPr lang="en-US" dirty="0" err="1"/>
              <a:t>nhỏ</a:t>
            </a:r>
            <a:r>
              <a:rPr lang="en-US" dirty="0"/>
              <a:t> </a:t>
            </a:r>
            <a:r>
              <a:rPr lang="en-US" dirty="0" err="1"/>
              <a:t>giọt</a:t>
            </a:r>
            <a:r>
              <a:rPr lang="en-US" dirty="0"/>
              <a:t>, </a:t>
            </a:r>
            <a:r>
              <a:rPr lang="en-US" dirty="0" err="1"/>
              <a:t>dây</a:t>
            </a:r>
            <a:r>
              <a:rPr lang="en-US" dirty="0"/>
              <a:t> </a:t>
            </a:r>
            <a:r>
              <a:rPr lang="en-US" dirty="0" err="1"/>
              <a:t>điện,Cút</a:t>
            </a:r>
            <a:r>
              <a:rPr lang="en-US" dirty="0"/>
              <a:t> L, </a:t>
            </a:r>
            <a:r>
              <a:rPr lang="en-US" dirty="0" err="1"/>
              <a:t>Cút</a:t>
            </a:r>
            <a:r>
              <a:rPr lang="en-US" dirty="0"/>
              <a:t> T, </a:t>
            </a:r>
            <a:r>
              <a:rPr lang="en-US" dirty="0" err="1"/>
              <a:t>ống</a:t>
            </a:r>
            <a:r>
              <a:rPr lang="en-US" dirty="0"/>
              <a:t> </a:t>
            </a:r>
            <a:r>
              <a:rPr lang="en-US" dirty="0" err="1"/>
              <a:t>nối</a:t>
            </a:r>
            <a:r>
              <a:rPr lang="en-US" dirty="0"/>
              <a:t>,…</a:t>
            </a:r>
          </a:p>
        </p:txBody>
      </p:sp>
      <p:sp>
        <p:nvSpPr>
          <p:cNvPr id="3" name="Text Box 2"/>
          <p:cNvSpPr txBox="1"/>
          <p:nvPr/>
        </p:nvSpPr>
        <p:spPr>
          <a:xfrm>
            <a:off x="1" y="1982470"/>
            <a:ext cx="6941502" cy="4016484"/>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r>
              <a:rPr lang="en-US" b="1" dirty="0" err="1"/>
              <a:t>Lợi</a:t>
            </a:r>
            <a:r>
              <a:rPr lang="en-US" b="1" dirty="0"/>
              <a:t> </a:t>
            </a:r>
            <a:r>
              <a:rPr lang="en-US" b="1" dirty="0" err="1"/>
              <a:t>ích</a:t>
            </a:r>
            <a:r>
              <a:rPr lang="en-US" b="1" dirty="0"/>
              <a:t>:</a:t>
            </a:r>
          </a:p>
          <a:p>
            <a:r>
              <a:rPr lang="en-US" dirty="0"/>
              <a:t>· </a:t>
            </a:r>
            <a:r>
              <a:rPr lang="en-US" dirty="0" err="1"/>
              <a:t>Việc</a:t>
            </a:r>
            <a:r>
              <a:rPr lang="en-US" dirty="0"/>
              <a:t> </a:t>
            </a:r>
            <a:r>
              <a:rPr lang="en-US" dirty="0" err="1"/>
              <a:t>tưới</a:t>
            </a:r>
            <a:r>
              <a:rPr lang="en-US" dirty="0"/>
              <a:t> </a:t>
            </a:r>
            <a:r>
              <a:rPr lang="en-US" dirty="0" err="1"/>
              <a:t>nước</a:t>
            </a:r>
            <a:r>
              <a:rPr lang="en-US" dirty="0"/>
              <a:t> </a:t>
            </a:r>
            <a:r>
              <a:rPr lang="en-US" dirty="0" err="1"/>
              <a:t>dễ</a:t>
            </a:r>
            <a:r>
              <a:rPr lang="en-US" dirty="0"/>
              <a:t> </a:t>
            </a:r>
            <a:r>
              <a:rPr lang="en-US" dirty="0" err="1"/>
              <a:t>dàng</a:t>
            </a:r>
            <a:r>
              <a:rPr lang="en-US" dirty="0"/>
              <a:t> </a:t>
            </a:r>
            <a:r>
              <a:rPr lang="en-US" dirty="0" err="1"/>
              <a:t>và</a:t>
            </a:r>
            <a:r>
              <a:rPr lang="en-US" dirty="0"/>
              <a:t> </a:t>
            </a:r>
            <a:r>
              <a:rPr lang="en-US" dirty="0" err="1"/>
              <a:t>tối</a:t>
            </a:r>
            <a:r>
              <a:rPr lang="en-US" dirty="0"/>
              <a:t> </a:t>
            </a:r>
            <a:r>
              <a:rPr lang="en-US" dirty="0" err="1"/>
              <a:t>ưu</a:t>
            </a:r>
            <a:r>
              <a:rPr lang="en-US" dirty="0"/>
              <a:t>. </a:t>
            </a:r>
          </a:p>
          <a:p>
            <a:r>
              <a:rPr lang="en-US" dirty="0"/>
              <a:t>· </a:t>
            </a:r>
            <a:r>
              <a:rPr lang="en-US" dirty="0" err="1"/>
              <a:t>Nâng</a:t>
            </a:r>
            <a:r>
              <a:rPr lang="en-US" dirty="0"/>
              <a:t> </a:t>
            </a:r>
            <a:r>
              <a:rPr lang="en-US" dirty="0" err="1"/>
              <a:t>cao</a:t>
            </a:r>
            <a:r>
              <a:rPr lang="en-US" dirty="0"/>
              <a:t> </a:t>
            </a:r>
            <a:r>
              <a:rPr lang="en-US" dirty="0" err="1"/>
              <a:t>năng</a:t>
            </a:r>
            <a:r>
              <a:rPr lang="en-US" dirty="0"/>
              <a:t> </a:t>
            </a:r>
            <a:r>
              <a:rPr lang="en-US" dirty="0" err="1"/>
              <a:t>suất</a:t>
            </a:r>
            <a:r>
              <a:rPr lang="en-US" dirty="0"/>
              <a:t> </a:t>
            </a:r>
            <a:r>
              <a:rPr lang="en-US" dirty="0" err="1"/>
              <a:t>và</a:t>
            </a:r>
            <a:r>
              <a:rPr lang="en-US" dirty="0"/>
              <a:t> </a:t>
            </a:r>
            <a:r>
              <a:rPr lang="en-US" dirty="0" err="1"/>
              <a:t>sản</a:t>
            </a:r>
            <a:r>
              <a:rPr lang="en-US" dirty="0"/>
              <a:t> </a:t>
            </a:r>
            <a:r>
              <a:rPr lang="en-US" dirty="0" err="1"/>
              <a:t>lượng</a:t>
            </a:r>
            <a:endParaRPr lang="en-US" dirty="0"/>
          </a:p>
          <a:p>
            <a:r>
              <a:rPr lang="en-US" dirty="0"/>
              <a:t>· </a:t>
            </a:r>
            <a:r>
              <a:rPr lang="en-US" dirty="0" err="1"/>
              <a:t>Khắc</a:t>
            </a:r>
            <a:r>
              <a:rPr lang="en-US" dirty="0"/>
              <a:t> </a:t>
            </a:r>
            <a:r>
              <a:rPr lang="en-US" dirty="0" err="1"/>
              <a:t>phục</a:t>
            </a:r>
            <a:r>
              <a:rPr lang="en-US" dirty="0"/>
              <a:t> </a:t>
            </a:r>
            <a:r>
              <a:rPr lang="en-US" dirty="0" err="1"/>
              <a:t>tình</a:t>
            </a:r>
            <a:r>
              <a:rPr lang="en-US" dirty="0"/>
              <a:t> </a:t>
            </a:r>
            <a:r>
              <a:rPr lang="en-US" dirty="0" err="1"/>
              <a:t>trạng</a:t>
            </a:r>
            <a:r>
              <a:rPr lang="en-US" dirty="0"/>
              <a:t> </a:t>
            </a:r>
            <a:r>
              <a:rPr lang="en-US" dirty="0" err="1"/>
              <a:t>đất</a:t>
            </a:r>
            <a:r>
              <a:rPr lang="en-US" dirty="0"/>
              <a:t> </a:t>
            </a:r>
            <a:r>
              <a:rPr lang="en-US" dirty="0" err="1"/>
              <a:t>khô</a:t>
            </a:r>
            <a:endParaRPr lang="en-US" dirty="0"/>
          </a:p>
          <a:p>
            <a:r>
              <a:rPr lang="en-US" dirty="0"/>
              <a:t>· </a:t>
            </a:r>
            <a:r>
              <a:rPr lang="en-US" dirty="0" err="1"/>
              <a:t>Không</a:t>
            </a:r>
            <a:r>
              <a:rPr lang="en-US" dirty="0"/>
              <a:t> </a:t>
            </a:r>
            <a:r>
              <a:rPr lang="en-US" dirty="0" err="1"/>
              <a:t>cần</a:t>
            </a:r>
            <a:r>
              <a:rPr lang="en-US" dirty="0"/>
              <a:t> </a:t>
            </a:r>
            <a:r>
              <a:rPr lang="en-US" dirty="0" err="1"/>
              <a:t>phải</a:t>
            </a:r>
            <a:r>
              <a:rPr lang="en-US" dirty="0"/>
              <a:t> </a:t>
            </a:r>
            <a:r>
              <a:rPr lang="en-US" dirty="0" err="1"/>
              <a:t>bảo</a:t>
            </a:r>
            <a:r>
              <a:rPr lang="en-US" dirty="0"/>
              <a:t> </a:t>
            </a:r>
            <a:r>
              <a:rPr lang="en-US" dirty="0" err="1"/>
              <a:t>trì</a:t>
            </a:r>
            <a:r>
              <a:rPr lang="en-US" dirty="0"/>
              <a:t> </a:t>
            </a:r>
            <a:r>
              <a:rPr lang="en-US" dirty="0" err="1"/>
              <a:t>thường</a:t>
            </a:r>
            <a:r>
              <a:rPr lang="en-US" dirty="0"/>
              <a:t> </a:t>
            </a:r>
            <a:r>
              <a:rPr lang="en-US" dirty="0" err="1"/>
              <a:t>xuyên</a:t>
            </a:r>
            <a:r>
              <a:rPr lang="en-US" dirty="0"/>
              <a:t>.</a:t>
            </a:r>
          </a:p>
          <a:p>
            <a:r>
              <a:rPr lang="en-US" dirty="0"/>
              <a:t>· </a:t>
            </a:r>
            <a:r>
              <a:rPr lang="en-US" dirty="0" err="1"/>
              <a:t>Tiết</a:t>
            </a:r>
            <a:r>
              <a:rPr lang="en-US" dirty="0"/>
              <a:t> </a:t>
            </a:r>
            <a:r>
              <a:rPr lang="en-US" dirty="0" err="1"/>
              <a:t>kiệm</a:t>
            </a:r>
            <a:r>
              <a:rPr lang="en-US" dirty="0"/>
              <a:t> </a:t>
            </a:r>
            <a:r>
              <a:rPr lang="en-US" dirty="0" err="1"/>
              <a:t>được</a:t>
            </a:r>
            <a:r>
              <a:rPr lang="en-US" dirty="0"/>
              <a:t> </a:t>
            </a:r>
            <a:r>
              <a:rPr lang="en-US" dirty="0" err="1"/>
              <a:t>cả</a:t>
            </a:r>
            <a:r>
              <a:rPr lang="en-US" dirty="0"/>
              <a:t> </a:t>
            </a:r>
            <a:r>
              <a:rPr lang="en-US" dirty="0" err="1"/>
              <a:t>lượng</a:t>
            </a:r>
            <a:r>
              <a:rPr lang="en-US" dirty="0"/>
              <a:t> </a:t>
            </a:r>
            <a:r>
              <a:rPr lang="en-US" dirty="0" err="1"/>
              <a:t>nước</a:t>
            </a:r>
            <a:r>
              <a:rPr lang="en-US" dirty="0"/>
              <a:t> </a:t>
            </a:r>
            <a:r>
              <a:rPr lang="en-US" dirty="0" err="1"/>
              <a:t>và</a:t>
            </a:r>
            <a:r>
              <a:rPr lang="en-US" dirty="0"/>
              <a:t> </a:t>
            </a:r>
            <a:r>
              <a:rPr lang="en-US" dirty="0" err="1"/>
              <a:t>lượng</a:t>
            </a:r>
            <a:r>
              <a:rPr lang="en-US" dirty="0"/>
              <a:t> </a:t>
            </a:r>
            <a:r>
              <a:rPr lang="en-US" dirty="0" err="1"/>
              <a:t>điện</a:t>
            </a:r>
            <a:r>
              <a:rPr lang="en-US" dirty="0"/>
              <a:t> </a:t>
            </a:r>
            <a:r>
              <a:rPr lang="en-US" dirty="0" err="1"/>
              <a:t>tiêu</a:t>
            </a:r>
            <a:r>
              <a:rPr lang="en-US" dirty="0"/>
              <a:t> </a:t>
            </a:r>
            <a:r>
              <a:rPr lang="en-US" dirty="0" err="1"/>
              <a:t>hao</a:t>
            </a:r>
            <a:r>
              <a:rPr lang="en-US" dirty="0"/>
              <a:t>.</a:t>
            </a:r>
          </a:p>
          <a:p>
            <a:r>
              <a:rPr lang="en-US" dirty="0"/>
              <a:t>· </a:t>
            </a:r>
            <a:r>
              <a:rPr lang="en-US" dirty="0" err="1"/>
              <a:t>Dù</a:t>
            </a:r>
            <a:r>
              <a:rPr lang="en-US" dirty="0"/>
              <a:t> </a:t>
            </a:r>
            <a:r>
              <a:rPr lang="en-US" dirty="0" err="1"/>
              <a:t>vòi</a:t>
            </a:r>
            <a:r>
              <a:rPr lang="en-US" dirty="0"/>
              <a:t> </a:t>
            </a:r>
            <a:r>
              <a:rPr lang="en-US" dirty="0" err="1"/>
              <a:t>chảy</a:t>
            </a:r>
            <a:r>
              <a:rPr lang="en-US" dirty="0"/>
              <a:t> </a:t>
            </a:r>
            <a:r>
              <a:rPr lang="en-US" dirty="0" err="1"/>
              <a:t>cách</a:t>
            </a:r>
            <a:r>
              <a:rPr lang="en-US" dirty="0"/>
              <a:t> </a:t>
            </a:r>
            <a:r>
              <a:rPr lang="en-US" dirty="0" err="1"/>
              <a:t>xa</a:t>
            </a:r>
            <a:r>
              <a:rPr lang="en-US" dirty="0"/>
              <a:t> </a:t>
            </a:r>
            <a:r>
              <a:rPr lang="en-US" dirty="0" err="1"/>
              <a:t>máy</a:t>
            </a:r>
            <a:r>
              <a:rPr lang="en-US" dirty="0"/>
              <a:t> </a:t>
            </a:r>
            <a:r>
              <a:rPr lang="en-US" dirty="0" err="1"/>
              <a:t>bơm</a:t>
            </a:r>
            <a:r>
              <a:rPr lang="en-US" dirty="0"/>
              <a:t> </a:t>
            </a:r>
            <a:r>
              <a:rPr lang="en-US" dirty="0" err="1"/>
              <a:t>thì</a:t>
            </a:r>
            <a:r>
              <a:rPr lang="en-US" dirty="0"/>
              <a:t> </a:t>
            </a:r>
            <a:r>
              <a:rPr lang="en-US" dirty="0" err="1"/>
              <a:t>lượng</a:t>
            </a:r>
            <a:r>
              <a:rPr lang="en-US" dirty="0"/>
              <a:t> </a:t>
            </a:r>
            <a:r>
              <a:rPr lang="en-US" dirty="0" err="1"/>
              <a:t>nước</a:t>
            </a:r>
            <a:r>
              <a:rPr lang="en-US" dirty="0"/>
              <a:t> </a:t>
            </a:r>
            <a:r>
              <a:rPr lang="en-US" dirty="0" err="1"/>
              <a:t>chảy</a:t>
            </a:r>
            <a:r>
              <a:rPr lang="en-US" dirty="0"/>
              <a:t> </a:t>
            </a:r>
            <a:r>
              <a:rPr lang="en-US" dirty="0" err="1"/>
              <a:t>vẫn</a:t>
            </a:r>
            <a:r>
              <a:rPr lang="en-US" dirty="0"/>
              <a:t> </a:t>
            </a:r>
            <a:r>
              <a:rPr lang="en-US" dirty="0" err="1"/>
              <a:t>đều</a:t>
            </a:r>
            <a:r>
              <a:rPr lang="en-US" dirty="0"/>
              <a:t> </a:t>
            </a:r>
            <a:r>
              <a:rPr lang="en-US" dirty="0" err="1"/>
              <a:t>nhau</a:t>
            </a:r>
            <a:r>
              <a:rPr lang="en-US" dirty="0"/>
              <a:t>. </a:t>
            </a:r>
          </a:p>
          <a:p>
            <a:r>
              <a:rPr lang="en-US" dirty="0"/>
              <a:t>· </a:t>
            </a:r>
            <a:r>
              <a:rPr lang="en-US" dirty="0" err="1"/>
              <a:t>Hệ</a:t>
            </a:r>
            <a:r>
              <a:rPr lang="en-US" dirty="0"/>
              <a:t> </a:t>
            </a:r>
            <a:r>
              <a:rPr lang="en-US" dirty="0" err="1"/>
              <a:t>thống</a:t>
            </a:r>
            <a:r>
              <a:rPr lang="en-US" dirty="0"/>
              <a:t> </a:t>
            </a:r>
            <a:r>
              <a:rPr lang="en-US" dirty="0" err="1"/>
              <a:t>đồng</a:t>
            </a:r>
            <a:r>
              <a:rPr lang="en-US" dirty="0"/>
              <a:t> </a:t>
            </a:r>
            <a:r>
              <a:rPr lang="en-US" dirty="0" err="1"/>
              <a:t>bộ</a:t>
            </a:r>
            <a:r>
              <a:rPr lang="en-US" dirty="0"/>
              <a:t> </a:t>
            </a:r>
            <a:r>
              <a:rPr lang="en-US" dirty="0" err="1"/>
              <a:t>từ</a:t>
            </a:r>
            <a:r>
              <a:rPr lang="en-US" dirty="0"/>
              <a:t> </a:t>
            </a:r>
            <a:r>
              <a:rPr lang="en-US" dirty="0" err="1"/>
              <a:t>điều</a:t>
            </a:r>
            <a:r>
              <a:rPr lang="en-US" dirty="0"/>
              <a:t> </a:t>
            </a:r>
            <a:r>
              <a:rPr lang="en-US" dirty="0" err="1"/>
              <a:t>khiển</a:t>
            </a:r>
            <a:r>
              <a:rPr lang="en-US" dirty="0"/>
              <a:t>, </a:t>
            </a:r>
            <a:r>
              <a:rPr lang="en-US" dirty="0" err="1"/>
              <a:t>kết</a:t>
            </a:r>
            <a:r>
              <a:rPr lang="en-US" dirty="0"/>
              <a:t> </a:t>
            </a:r>
            <a:r>
              <a:rPr lang="en-US" dirty="0" err="1"/>
              <a:t>nối</a:t>
            </a:r>
            <a:r>
              <a:rPr lang="en-US" dirty="0"/>
              <a:t> </a:t>
            </a:r>
            <a:r>
              <a:rPr lang="en-US" dirty="0" err="1"/>
              <a:t>nên</a:t>
            </a:r>
            <a:r>
              <a:rPr lang="en-US" dirty="0"/>
              <a:t> </a:t>
            </a:r>
            <a:r>
              <a:rPr lang="en-US" dirty="0" err="1"/>
              <a:t>khi</a:t>
            </a:r>
            <a:r>
              <a:rPr lang="en-US" dirty="0"/>
              <a:t> </a:t>
            </a:r>
            <a:r>
              <a:rPr lang="en-US" dirty="0" err="1"/>
              <a:t>lắp</a:t>
            </a:r>
            <a:r>
              <a:rPr lang="en-US" dirty="0"/>
              <a:t> </a:t>
            </a:r>
            <a:r>
              <a:rPr lang="en-US" dirty="0" err="1"/>
              <a:t>đặt</a:t>
            </a:r>
            <a:r>
              <a:rPr lang="en-US" dirty="0"/>
              <a:t> </a:t>
            </a:r>
            <a:r>
              <a:rPr lang="en-US" dirty="0" err="1"/>
              <a:t>rất</a:t>
            </a:r>
            <a:r>
              <a:rPr lang="en-US" dirty="0"/>
              <a:t> </a:t>
            </a:r>
            <a:r>
              <a:rPr lang="en-US" dirty="0" err="1"/>
              <a:t>nhanh</a:t>
            </a:r>
            <a:r>
              <a:rPr lang="en-US" dirty="0"/>
              <a:t> </a:t>
            </a:r>
            <a:r>
              <a:rPr lang="en-US" dirty="0" err="1"/>
              <a:t>gọn</a:t>
            </a:r>
            <a:r>
              <a:rPr lang="en-US" dirty="0"/>
              <a:t>, </a:t>
            </a:r>
            <a:r>
              <a:rPr lang="en-US" dirty="0" err="1"/>
              <a:t>có</a:t>
            </a:r>
            <a:r>
              <a:rPr lang="en-US" dirty="0"/>
              <a:t> </a:t>
            </a:r>
            <a:r>
              <a:rPr lang="en-US" dirty="0" err="1"/>
              <a:t>thể</a:t>
            </a:r>
            <a:r>
              <a:rPr lang="en-US" dirty="0"/>
              <a:t> </a:t>
            </a:r>
            <a:r>
              <a:rPr lang="en-US" dirty="0" err="1"/>
              <a:t>triển</a:t>
            </a:r>
            <a:r>
              <a:rPr lang="en-US" dirty="0"/>
              <a:t> </a:t>
            </a:r>
            <a:r>
              <a:rPr lang="en-US" dirty="0" err="1"/>
              <a:t>khai</a:t>
            </a:r>
            <a:r>
              <a:rPr lang="en-US" dirty="0"/>
              <a:t> </a:t>
            </a:r>
            <a:r>
              <a:rPr lang="en-US" dirty="0" err="1"/>
              <a:t>mở</a:t>
            </a:r>
            <a:r>
              <a:rPr lang="en-US" dirty="0"/>
              <a:t> </a:t>
            </a:r>
            <a:r>
              <a:rPr lang="en-US" dirty="0" err="1"/>
              <a:t>rộng</a:t>
            </a:r>
            <a:r>
              <a:rPr lang="en-US" dirty="0"/>
              <a:t> </a:t>
            </a:r>
            <a:r>
              <a:rPr lang="en-US" dirty="0" err="1"/>
              <a:t>một</a:t>
            </a:r>
            <a:r>
              <a:rPr lang="en-US" dirty="0"/>
              <a:t> </a:t>
            </a:r>
            <a:r>
              <a:rPr lang="en-US" dirty="0" err="1"/>
              <a:t>khu</a:t>
            </a:r>
            <a:r>
              <a:rPr lang="en-US" dirty="0"/>
              <a:t> </a:t>
            </a:r>
            <a:r>
              <a:rPr lang="en-US" dirty="0" err="1"/>
              <a:t>trồng</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ngắn</a:t>
            </a:r>
            <a:r>
              <a:rPr lang="en-US" dirty="0"/>
              <a:t>.</a:t>
            </a:r>
          </a:p>
        </p:txBody>
      </p:sp>
      <p:pic>
        <p:nvPicPr>
          <p:cNvPr id="9" name="Picture 9"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41502" y="2472645"/>
            <a:ext cx="5019675" cy="334391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30187" y="939617"/>
            <a:ext cx="6438627" cy="5113644"/>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spcBef>
                <a:spcPts val="0"/>
              </a:spcBef>
            </a:pPr>
            <a:r>
              <a:rPr lang="en-US" b="1" dirty="0" err="1"/>
              <a:t>Nhược</a:t>
            </a:r>
            <a:r>
              <a:rPr lang="en-US" b="1" dirty="0"/>
              <a:t> </a:t>
            </a:r>
            <a:r>
              <a:rPr lang="en-US" b="1" dirty="0" err="1"/>
              <a:t>điểm</a:t>
            </a:r>
            <a:r>
              <a:rPr lang="en-US" b="1" dirty="0"/>
              <a:t> </a:t>
            </a:r>
            <a:r>
              <a:rPr lang="en-US" b="1" dirty="0" err="1"/>
              <a:t>của</a:t>
            </a:r>
            <a:r>
              <a:rPr lang="en-US" b="1" dirty="0"/>
              <a:t> </a:t>
            </a:r>
            <a:r>
              <a:rPr lang="en-US" b="1" dirty="0" err="1"/>
              <a:t>hệ</a:t>
            </a:r>
            <a:r>
              <a:rPr lang="en-US" b="1" dirty="0"/>
              <a:t> </a:t>
            </a:r>
            <a:r>
              <a:rPr lang="en-US" b="1" dirty="0" err="1"/>
              <a:t>thống</a:t>
            </a:r>
            <a:r>
              <a:rPr lang="en-US" b="1" dirty="0"/>
              <a:t> </a:t>
            </a:r>
            <a:r>
              <a:rPr lang="en-US" b="1" dirty="0" err="1"/>
              <a:t>nhỏ</a:t>
            </a:r>
            <a:r>
              <a:rPr lang="en-US" b="1" dirty="0"/>
              <a:t> </a:t>
            </a:r>
            <a:r>
              <a:rPr lang="en-US" b="1" dirty="0" err="1"/>
              <a:t>giọt</a:t>
            </a:r>
            <a:r>
              <a:rPr lang="en-US" b="1" dirty="0"/>
              <a:t> Israel:</a:t>
            </a:r>
          </a:p>
          <a:p>
            <a:pPr>
              <a:lnSpc>
                <a:spcPct val="150000"/>
              </a:lnSpc>
              <a:spcBef>
                <a:spcPts val="0"/>
              </a:spcBef>
            </a:pPr>
            <a:r>
              <a:rPr lang="en-US" dirty="0"/>
              <a:t>- </a:t>
            </a:r>
            <a:r>
              <a:rPr lang="en-US" dirty="0" err="1"/>
              <a:t>Là</a:t>
            </a:r>
            <a:r>
              <a:rPr lang="en-US" dirty="0"/>
              <a:t> </a:t>
            </a:r>
            <a:r>
              <a:rPr lang="en-US" dirty="0" err="1"/>
              <a:t>sản</a:t>
            </a:r>
            <a:r>
              <a:rPr lang="en-US" dirty="0"/>
              <a:t> </a:t>
            </a:r>
            <a:r>
              <a:rPr lang="en-US" dirty="0" err="1"/>
              <a:t>phẩm</a:t>
            </a:r>
            <a:r>
              <a:rPr lang="en-US" dirty="0"/>
              <a:t> </a:t>
            </a:r>
            <a:r>
              <a:rPr lang="en-US" dirty="0" err="1"/>
              <a:t>có</a:t>
            </a:r>
            <a:r>
              <a:rPr lang="en-US" dirty="0"/>
              <a:t> </a:t>
            </a:r>
            <a:r>
              <a:rPr lang="en-US" dirty="0" err="1"/>
              <a:t>giá</a:t>
            </a:r>
            <a:r>
              <a:rPr lang="en-US" dirty="0"/>
              <a:t> </a:t>
            </a:r>
            <a:r>
              <a:rPr lang="en-US" dirty="0" err="1"/>
              <a:t>bán</a:t>
            </a:r>
            <a:r>
              <a:rPr lang="en-US" dirty="0"/>
              <a:t> </a:t>
            </a:r>
            <a:r>
              <a:rPr lang="en-US" dirty="0" err="1"/>
              <a:t>cao</a:t>
            </a:r>
            <a:r>
              <a:rPr lang="en-US" dirty="0"/>
              <a:t>.</a:t>
            </a:r>
          </a:p>
          <a:p>
            <a:pPr>
              <a:lnSpc>
                <a:spcPct val="150000"/>
              </a:lnSpc>
              <a:spcBef>
                <a:spcPts val="0"/>
              </a:spcBef>
            </a:pPr>
            <a:r>
              <a:rPr lang="en-US" dirty="0"/>
              <a:t>- </a:t>
            </a:r>
            <a:r>
              <a:rPr lang="en-US" dirty="0" err="1"/>
              <a:t>Hệ</a:t>
            </a:r>
            <a:r>
              <a:rPr lang="en-US" dirty="0"/>
              <a:t> </a:t>
            </a:r>
            <a:r>
              <a:rPr lang="en-US" dirty="0" err="1"/>
              <a:t>thống</a:t>
            </a:r>
            <a:r>
              <a:rPr lang="en-US" dirty="0"/>
              <a:t> </a:t>
            </a:r>
            <a:r>
              <a:rPr lang="en-US" dirty="0" err="1"/>
              <a:t>dẫn</a:t>
            </a:r>
            <a:r>
              <a:rPr lang="en-US" dirty="0"/>
              <a:t> </a:t>
            </a:r>
            <a:r>
              <a:rPr lang="en-US" dirty="0" err="1"/>
              <a:t>thường</a:t>
            </a:r>
            <a:r>
              <a:rPr lang="en-US" dirty="0"/>
              <a:t> </a:t>
            </a:r>
            <a:r>
              <a:rPr lang="en-US" dirty="0" err="1"/>
              <a:t>xuyên</a:t>
            </a:r>
            <a:r>
              <a:rPr lang="en-US" dirty="0"/>
              <a:t> </a:t>
            </a:r>
            <a:r>
              <a:rPr lang="en-US" dirty="0" err="1"/>
              <a:t>bị</a:t>
            </a:r>
            <a:r>
              <a:rPr lang="en-US" dirty="0"/>
              <a:t> </a:t>
            </a:r>
            <a:r>
              <a:rPr lang="en-US" dirty="0" err="1"/>
              <a:t>tắc</a:t>
            </a:r>
            <a:r>
              <a:rPr lang="en-US" dirty="0"/>
              <a:t> </a:t>
            </a:r>
            <a:r>
              <a:rPr lang="en-US" dirty="0" err="1"/>
              <a:t>nghẽn</a:t>
            </a:r>
            <a:r>
              <a:rPr lang="en-US" dirty="0"/>
              <a:t> do </a:t>
            </a:r>
            <a:r>
              <a:rPr lang="en-US" dirty="0" err="1"/>
              <a:t>nguồn</a:t>
            </a:r>
            <a:r>
              <a:rPr lang="en-US" dirty="0"/>
              <a:t> </a:t>
            </a:r>
            <a:r>
              <a:rPr lang="en-US" dirty="0" err="1"/>
              <a:t>nước</a:t>
            </a:r>
            <a:r>
              <a:rPr lang="en-US" dirty="0"/>
              <a:t> </a:t>
            </a:r>
            <a:r>
              <a:rPr lang="en-US" dirty="0" err="1"/>
              <a:t>chưa</a:t>
            </a:r>
            <a:r>
              <a:rPr lang="en-US" dirty="0"/>
              <a:t> </a:t>
            </a:r>
            <a:r>
              <a:rPr lang="en-US" dirty="0" err="1"/>
              <a:t>được</a:t>
            </a:r>
            <a:r>
              <a:rPr lang="en-US" dirty="0"/>
              <a:t> </a:t>
            </a:r>
            <a:r>
              <a:rPr lang="en-US" dirty="0" err="1"/>
              <a:t>lọc</a:t>
            </a:r>
            <a:r>
              <a:rPr lang="en-US" dirty="0"/>
              <a:t> </a:t>
            </a:r>
            <a:r>
              <a:rPr lang="en-US" dirty="0" err="1"/>
              <a:t>sạch</a:t>
            </a:r>
            <a:r>
              <a:rPr lang="en-US" dirty="0"/>
              <a:t> </a:t>
            </a:r>
            <a:r>
              <a:rPr lang="en-US" dirty="0" err="1"/>
              <a:t>vì</a:t>
            </a:r>
            <a:r>
              <a:rPr lang="en-US" dirty="0"/>
              <a:t> </a:t>
            </a:r>
            <a:r>
              <a:rPr lang="en-US" dirty="0" err="1"/>
              <a:t>hệ</a:t>
            </a:r>
            <a:r>
              <a:rPr lang="en-US" dirty="0"/>
              <a:t> </a:t>
            </a:r>
            <a:r>
              <a:rPr lang="en-US" dirty="0" err="1"/>
              <a:t>thống</a:t>
            </a:r>
            <a:r>
              <a:rPr lang="en-US" dirty="0"/>
              <a:t> </a:t>
            </a:r>
            <a:r>
              <a:rPr lang="en-US" dirty="0" err="1"/>
              <a:t>lọc</a:t>
            </a:r>
            <a:r>
              <a:rPr lang="en-US" dirty="0"/>
              <a:t> </a:t>
            </a:r>
            <a:r>
              <a:rPr lang="en-US" dirty="0" err="1"/>
              <a:t>chưa</a:t>
            </a:r>
            <a:r>
              <a:rPr lang="en-US" dirty="0"/>
              <a:t> </a:t>
            </a:r>
            <a:r>
              <a:rPr lang="en-US" dirty="0" err="1"/>
              <a:t>tối</a:t>
            </a:r>
            <a:r>
              <a:rPr lang="en-US" dirty="0"/>
              <a:t> </a:t>
            </a:r>
            <a:r>
              <a:rPr lang="en-US" dirty="0" err="1"/>
              <a:t>ưu</a:t>
            </a:r>
            <a:r>
              <a:rPr lang="en-US" dirty="0"/>
              <a:t>.</a:t>
            </a:r>
          </a:p>
          <a:p>
            <a:pPr>
              <a:lnSpc>
                <a:spcPct val="150000"/>
              </a:lnSpc>
              <a:spcBef>
                <a:spcPts val="0"/>
              </a:spcBef>
            </a:pPr>
            <a:r>
              <a:rPr lang="en-US" dirty="0"/>
              <a:t> - </a:t>
            </a:r>
            <a:r>
              <a:rPr lang="en-US" dirty="0" err="1"/>
              <a:t>Thiết</a:t>
            </a:r>
            <a:r>
              <a:rPr lang="en-US" dirty="0"/>
              <a:t> </a:t>
            </a:r>
            <a:r>
              <a:rPr lang="en-US" dirty="0" err="1"/>
              <a:t>bị</a:t>
            </a:r>
            <a:r>
              <a:rPr lang="en-US" dirty="0"/>
              <a:t> </a:t>
            </a:r>
            <a:r>
              <a:rPr lang="en-US" dirty="0" err="1"/>
              <a:t>tưới</a:t>
            </a:r>
            <a:r>
              <a:rPr lang="en-US" dirty="0"/>
              <a:t> </a:t>
            </a:r>
            <a:r>
              <a:rPr lang="en-US" dirty="0" err="1"/>
              <a:t>nước</a:t>
            </a:r>
            <a:r>
              <a:rPr lang="en-US" dirty="0"/>
              <a:t> </a:t>
            </a:r>
            <a:r>
              <a:rPr lang="en-US" dirty="0" err="1"/>
              <a:t>nhỏ</a:t>
            </a:r>
            <a:r>
              <a:rPr lang="en-US" dirty="0"/>
              <a:t> </a:t>
            </a:r>
            <a:r>
              <a:rPr lang="en-US" dirty="0" err="1"/>
              <a:t>giọt</a:t>
            </a:r>
            <a:r>
              <a:rPr lang="en-US" dirty="0"/>
              <a:t> Israel </a:t>
            </a:r>
            <a:r>
              <a:rPr lang="en-US" dirty="0" err="1"/>
              <a:t>chính</a:t>
            </a:r>
            <a:r>
              <a:rPr lang="en-US" dirty="0"/>
              <a:t> </a:t>
            </a:r>
            <a:r>
              <a:rPr lang="en-US" dirty="0" err="1"/>
              <a:t>hãng</a:t>
            </a:r>
            <a:r>
              <a:rPr lang="en-US" dirty="0"/>
              <a:t> </a:t>
            </a:r>
            <a:r>
              <a:rPr lang="en-US" dirty="0" err="1"/>
              <a:t>không</a:t>
            </a:r>
            <a:r>
              <a:rPr lang="en-US" dirty="0"/>
              <a:t> </a:t>
            </a:r>
            <a:r>
              <a:rPr lang="en-US" dirty="0" err="1"/>
              <a:t>dễ</a:t>
            </a:r>
            <a:r>
              <a:rPr lang="en-US" dirty="0"/>
              <a:t> </a:t>
            </a:r>
            <a:r>
              <a:rPr lang="en-US" dirty="0" err="1"/>
              <a:t>mua</a:t>
            </a:r>
            <a:r>
              <a:rPr lang="en-US" dirty="0"/>
              <a:t> </a:t>
            </a:r>
            <a:r>
              <a:rPr lang="en-US" dirty="0" err="1"/>
              <a:t>tại</a:t>
            </a:r>
            <a:r>
              <a:rPr lang="en-US" dirty="0"/>
              <a:t> </a:t>
            </a:r>
            <a:r>
              <a:rPr lang="en-US" dirty="0" err="1"/>
              <a:t>Việt</a:t>
            </a:r>
            <a:r>
              <a:rPr lang="en-US" dirty="0"/>
              <a:t> Nam do </a:t>
            </a:r>
            <a:r>
              <a:rPr lang="en-US" dirty="0" err="1"/>
              <a:t>không</a:t>
            </a:r>
            <a:r>
              <a:rPr lang="en-US" dirty="0"/>
              <a:t> </a:t>
            </a:r>
            <a:r>
              <a:rPr lang="en-US" dirty="0" err="1"/>
              <a:t>được</a:t>
            </a:r>
            <a:r>
              <a:rPr lang="en-US" dirty="0"/>
              <a:t> </a:t>
            </a:r>
            <a:r>
              <a:rPr lang="en-US" dirty="0" err="1"/>
              <a:t>nhập</a:t>
            </a:r>
            <a:r>
              <a:rPr lang="en-US" dirty="0"/>
              <a:t> </a:t>
            </a:r>
            <a:r>
              <a:rPr lang="en-US" dirty="0" err="1"/>
              <a:t>nhiều</a:t>
            </a:r>
            <a:r>
              <a:rPr lang="en-US" dirty="0"/>
              <a:t> </a:t>
            </a:r>
            <a:r>
              <a:rPr lang="en-US" dirty="0" err="1"/>
              <a:t>và</a:t>
            </a:r>
            <a:r>
              <a:rPr lang="en-US" dirty="0"/>
              <a:t> </a:t>
            </a:r>
            <a:r>
              <a:rPr lang="en-US" dirty="0" err="1"/>
              <a:t>không</a:t>
            </a:r>
            <a:r>
              <a:rPr lang="en-US" dirty="0"/>
              <a:t> </a:t>
            </a:r>
            <a:r>
              <a:rPr lang="en-US" dirty="0" err="1"/>
              <a:t>có</a:t>
            </a:r>
            <a:r>
              <a:rPr lang="en-US" dirty="0"/>
              <a:t> </a:t>
            </a:r>
            <a:r>
              <a:rPr lang="en-US" dirty="0" err="1"/>
              <a:t>đại</a:t>
            </a:r>
            <a:r>
              <a:rPr lang="en-US" dirty="0"/>
              <a:t> </a:t>
            </a:r>
            <a:r>
              <a:rPr lang="en-US" dirty="0" err="1"/>
              <a:t>lý</a:t>
            </a:r>
            <a:r>
              <a:rPr lang="en-US" dirty="0"/>
              <a:t>. </a:t>
            </a:r>
            <a:r>
              <a:rPr lang="en-US" dirty="0" err="1"/>
              <a:t>Sản</a:t>
            </a:r>
            <a:r>
              <a:rPr lang="en-US" dirty="0"/>
              <a:t> </a:t>
            </a:r>
            <a:r>
              <a:rPr lang="en-US" dirty="0" err="1"/>
              <a:t>phẩm</a:t>
            </a:r>
            <a:r>
              <a:rPr lang="en-US" dirty="0"/>
              <a:t> </a:t>
            </a:r>
            <a:r>
              <a:rPr lang="en-US" dirty="0" err="1"/>
              <a:t>bán</a:t>
            </a:r>
            <a:r>
              <a:rPr lang="en-US" dirty="0"/>
              <a:t> ra </a:t>
            </a:r>
            <a:r>
              <a:rPr lang="en-US" dirty="0" err="1"/>
              <a:t>thị</a:t>
            </a:r>
            <a:r>
              <a:rPr lang="en-US" dirty="0"/>
              <a:t> </a:t>
            </a:r>
            <a:r>
              <a:rPr lang="en-US" dirty="0" err="1"/>
              <a:t>trường</a:t>
            </a:r>
            <a:r>
              <a:rPr lang="en-US" dirty="0"/>
              <a:t> </a:t>
            </a:r>
            <a:r>
              <a:rPr lang="en-US" dirty="0" err="1"/>
              <a:t>thường</a:t>
            </a:r>
            <a:r>
              <a:rPr lang="en-US" dirty="0"/>
              <a:t> </a:t>
            </a:r>
            <a:r>
              <a:rPr lang="en-US" dirty="0" err="1"/>
              <a:t>đi</a:t>
            </a:r>
            <a:r>
              <a:rPr lang="en-US" dirty="0"/>
              <a:t> </a:t>
            </a:r>
            <a:r>
              <a:rPr lang="en-US" dirty="0" err="1"/>
              <a:t>đồng</a:t>
            </a:r>
            <a:r>
              <a:rPr lang="en-US" dirty="0"/>
              <a:t> </a:t>
            </a:r>
            <a:r>
              <a:rPr lang="en-US" dirty="0" err="1"/>
              <a:t>bộ</a:t>
            </a:r>
            <a:r>
              <a:rPr lang="en-US" dirty="0"/>
              <a:t> </a:t>
            </a:r>
            <a:r>
              <a:rPr lang="en-US" dirty="0" err="1"/>
              <a:t>nên</a:t>
            </a:r>
            <a:r>
              <a:rPr lang="en-US" dirty="0"/>
              <a:t> </a:t>
            </a:r>
            <a:r>
              <a:rPr lang="en-US" dirty="0" err="1"/>
              <a:t>khi</a:t>
            </a:r>
            <a:r>
              <a:rPr lang="en-US" dirty="0"/>
              <a:t> </a:t>
            </a:r>
            <a:r>
              <a:rPr lang="en-US" dirty="0" err="1"/>
              <a:t>hỏng</a:t>
            </a:r>
            <a:r>
              <a:rPr lang="en-US" dirty="0"/>
              <a:t> 1 </a:t>
            </a:r>
            <a:r>
              <a:rPr lang="en-US" dirty="0" err="1"/>
              <a:t>linh</a:t>
            </a:r>
            <a:r>
              <a:rPr lang="en-US" dirty="0"/>
              <a:t> </a:t>
            </a:r>
            <a:r>
              <a:rPr lang="en-US" dirty="0" err="1"/>
              <a:t>kiện</a:t>
            </a:r>
            <a:r>
              <a:rPr lang="en-US" dirty="0"/>
              <a:t> </a:t>
            </a:r>
            <a:r>
              <a:rPr lang="en-US" dirty="0" err="1"/>
              <a:t>rất</a:t>
            </a:r>
            <a:r>
              <a:rPr lang="en-US" dirty="0"/>
              <a:t> </a:t>
            </a:r>
            <a:r>
              <a:rPr lang="en-US" dirty="0" err="1"/>
              <a:t>khó</a:t>
            </a:r>
            <a:r>
              <a:rPr lang="en-US" dirty="0"/>
              <a:t> </a:t>
            </a:r>
            <a:r>
              <a:rPr lang="en-US" dirty="0" err="1"/>
              <a:t>để</a:t>
            </a:r>
            <a:r>
              <a:rPr lang="en-US" dirty="0"/>
              <a:t> </a:t>
            </a:r>
            <a:r>
              <a:rPr lang="en-US" dirty="0" err="1"/>
              <a:t>thay</a:t>
            </a:r>
            <a:r>
              <a:rPr lang="en-US" dirty="0"/>
              <a:t> </a:t>
            </a:r>
            <a:r>
              <a:rPr lang="en-US" dirty="0" err="1"/>
              <a:t>thế</a:t>
            </a:r>
            <a:r>
              <a:rPr lang="en-US" dirty="0"/>
              <a:t> </a:t>
            </a:r>
            <a:r>
              <a:rPr lang="en-US" dirty="0" err="1"/>
              <a:t>đặc</a:t>
            </a:r>
            <a:r>
              <a:rPr lang="en-US" dirty="0"/>
              <a:t> </a:t>
            </a:r>
            <a:r>
              <a:rPr lang="en-US" dirty="0" err="1"/>
              <a:t>biệt</a:t>
            </a:r>
            <a:r>
              <a:rPr lang="en-US" dirty="0"/>
              <a:t> </a:t>
            </a:r>
            <a:r>
              <a:rPr lang="en-US" dirty="0" err="1"/>
              <a:t>khi</a:t>
            </a:r>
            <a:r>
              <a:rPr lang="en-US" dirty="0"/>
              <a:t> </a:t>
            </a:r>
            <a:r>
              <a:rPr lang="en-US" dirty="0" err="1"/>
              <a:t>nó</a:t>
            </a:r>
            <a:r>
              <a:rPr lang="en-US" dirty="0"/>
              <a:t> </a:t>
            </a:r>
            <a:r>
              <a:rPr lang="en-US" dirty="0" err="1"/>
              <a:t>rất</a:t>
            </a:r>
            <a:r>
              <a:rPr lang="en-US" dirty="0"/>
              <a:t> </a:t>
            </a:r>
            <a:r>
              <a:rPr lang="en-US" dirty="0" err="1"/>
              <a:t>khó</a:t>
            </a:r>
            <a:r>
              <a:rPr lang="en-US" dirty="0"/>
              <a:t> </a:t>
            </a:r>
            <a:r>
              <a:rPr lang="en-US" dirty="0" err="1"/>
              <a:t>mua</a:t>
            </a:r>
            <a:r>
              <a:rPr lang="en-US" dirty="0"/>
              <a:t> </a:t>
            </a:r>
            <a:r>
              <a:rPr lang="en-US" dirty="0" err="1"/>
              <a:t>tại</a:t>
            </a:r>
            <a:r>
              <a:rPr lang="en-US" dirty="0"/>
              <a:t> </a:t>
            </a:r>
            <a:r>
              <a:rPr lang="en-US" dirty="0" err="1"/>
              <a:t>Việt</a:t>
            </a:r>
            <a:r>
              <a:rPr lang="en-US" dirty="0"/>
              <a:t> Nam.</a:t>
            </a:r>
          </a:p>
          <a:p>
            <a:pPr>
              <a:lnSpc>
                <a:spcPct val="150000"/>
              </a:lnSpc>
              <a:spcBef>
                <a:spcPts val="0"/>
              </a:spcBef>
            </a:pPr>
            <a:r>
              <a:rPr lang="en-US" dirty="0"/>
              <a:t>- </a:t>
            </a:r>
            <a:r>
              <a:rPr lang="en-US" dirty="0" err="1"/>
              <a:t>Dễ</a:t>
            </a:r>
            <a:r>
              <a:rPr lang="en-US" dirty="0"/>
              <a:t> </a:t>
            </a:r>
            <a:r>
              <a:rPr lang="en-US" dirty="0" err="1"/>
              <a:t>bị</a:t>
            </a:r>
            <a:r>
              <a:rPr lang="en-US" dirty="0"/>
              <a:t> </a:t>
            </a:r>
            <a:r>
              <a:rPr lang="en-US" dirty="0" err="1"/>
              <a:t>làm</a:t>
            </a:r>
            <a:r>
              <a:rPr lang="en-US" dirty="0"/>
              <a:t> </a:t>
            </a:r>
            <a:r>
              <a:rPr lang="en-US" dirty="0" err="1"/>
              <a:t>giả</a:t>
            </a:r>
            <a:r>
              <a:rPr lang="en-US" dirty="0"/>
              <a:t> </a:t>
            </a:r>
            <a:r>
              <a:rPr lang="en-US" dirty="0" err="1"/>
              <a:t>vì</a:t>
            </a:r>
            <a:r>
              <a:rPr lang="en-US" dirty="0"/>
              <a:t> </a:t>
            </a:r>
            <a:r>
              <a:rPr lang="en-US" dirty="0" err="1"/>
              <a:t>nó</a:t>
            </a:r>
            <a:r>
              <a:rPr lang="en-US" dirty="0"/>
              <a:t> </a:t>
            </a:r>
            <a:r>
              <a:rPr lang="en-US" dirty="0" err="1"/>
              <a:t>rất</a:t>
            </a:r>
            <a:r>
              <a:rPr lang="en-US" dirty="0"/>
              <a:t> </a:t>
            </a:r>
            <a:r>
              <a:rPr lang="en-US" dirty="0" err="1"/>
              <a:t>nổi</a:t>
            </a:r>
            <a:r>
              <a:rPr lang="en-US" dirty="0"/>
              <a:t> </a:t>
            </a:r>
            <a:r>
              <a:rPr lang="en-US" dirty="0" err="1"/>
              <a:t>tiếng</a:t>
            </a:r>
            <a:r>
              <a:rPr lang="en-US" dirty="0"/>
              <a:t>.</a:t>
            </a:r>
          </a:p>
        </p:txBody>
      </p:sp>
      <p:pic>
        <p:nvPicPr>
          <p:cNvPr id="10" name="Picture 10"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01498" y="1743075"/>
            <a:ext cx="5060315" cy="33718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dirty="0"/>
              <a:t>Đánh giá các hệ thống</a:t>
            </a:r>
          </a:p>
        </p:txBody>
      </p:sp>
      <p:sp>
        <p:nvSpPr>
          <p:cNvPr id="3" name="Text Box 2"/>
          <p:cNvSpPr txBox="1"/>
          <p:nvPr/>
        </p:nvSpPr>
        <p:spPr>
          <a:xfrm>
            <a:off x="309402" y="1063756"/>
            <a:ext cx="11721326" cy="3805594"/>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Hệ</a:t>
            </a:r>
            <a:r>
              <a:rPr lang="en-US" dirty="0"/>
              <a:t> </a:t>
            </a:r>
            <a:r>
              <a:rPr lang="en-US" dirty="0" err="1"/>
              <a:t>thống</a:t>
            </a:r>
            <a:r>
              <a:rPr lang="en-US" dirty="0"/>
              <a:t> </a:t>
            </a:r>
            <a:r>
              <a:rPr lang="en-US" dirty="0" err="1"/>
              <a:t>giám</a:t>
            </a:r>
            <a:r>
              <a:rPr lang="en-US" dirty="0"/>
              <a:t> </a:t>
            </a:r>
            <a:r>
              <a:rPr lang="en-US" dirty="0" err="1"/>
              <a:t>sát</a:t>
            </a:r>
            <a:r>
              <a:rPr lang="en-US" dirty="0"/>
              <a:t> </a:t>
            </a:r>
            <a:r>
              <a:rPr lang="en-US" dirty="0" err="1"/>
              <a:t>khí</a:t>
            </a:r>
            <a:r>
              <a:rPr lang="en-US" dirty="0"/>
              <a:t> </a:t>
            </a:r>
            <a:r>
              <a:rPr lang="en-US" dirty="0" err="1"/>
              <a:t>hậu</a:t>
            </a:r>
            <a:r>
              <a:rPr lang="en-US" dirty="0"/>
              <a:t> - </a:t>
            </a:r>
            <a:r>
              <a:rPr lang="en-US" dirty="0" err="1"/>
              <a:t>tưới</a:t>
            </a:r>
            <a:r>
              <a:rPr lang="en-US" dirty="0"/>
              <a:t> </a:t>
            </a:r>
            <a:r>
              <a:rPr lang="en-US" dirty="0" err="1"/>
              <a:t>và</a:t>
            </a:r>
            <a:r>
              <a:rPr lang="en-US" dirty="0"/>
              <a:t> </a:t>
            </a:r>
            <a:r>
              <a:rPr lang="en-US" dirty="0" err="1"/>
              <a:t>phân</a:t>
            </a:r>
            <a:r>
              <a:rPr lang="en-US" dirty="0"/>
              <a:t> </a:t>
            </a:r>
            <a:r>
              <a:rPr lang="en-US" dirty="0" err="1"/>
              <a:t>bón</a:t>
            </a:r>
            <a:r>
              <a:rPr lang="en-US" dirty="0"/>
              <a:t> </a:t>
            </a:r>
            <a:r>
              <a:rPr lang="en-US" dirty="0" err="1"/>
              <a:t>tự</a:t>
            </a:r>
            <a:r>
              <a:rPr lang="en-US" dirty="0"/>
              <a:t> </a:t>
            </a:r>
            <a:r>
              <a:rPr lang="en-US" dirty="0" err="1"/>
              <a:t>động</a:t>
            </a:r>
            <a:r>
              <a:rPr lang="en-US" dirty="0"/>
              <a:t> </a:t>
            </a:r>
            <a:r>
              <a:rPr lang="en-US" dirty="0" err="1"/>
              <a:t>trong</a:t>
            </a:r>
            <a:r>
              <a:rPr lang="en-US" dirty="0"/>
              <a:t> </a:t>
            </a:r>
            <a:r>
              <a:rPr lang="en-US" dirty="0" err="1"/>
              <a:t>nhà</a:t>
            </a:r>
            <a:r>
              <a:rPr lang="en-US" dirty="0"/>
              <a:t> </a:t>
            </a:r>
            <a:r>
              <a:rPr lang="en-US" dirty="0" err="1"/>
              <a:t>kính</a:t>
            </a:r>
            <a:r>
              <a:rPr lang="en-US" dirty="0"/>
              <a:t>  </a:t>
            </a:r>
            <a:r>
              <a:rPr lang="en-US" dirty="0" err="1"/>
              <a:t>Autogrow</a:t>
            </a:r>
            <a:r>
              <a:rPr lang="en-US" dirty="0"/>
              <a:t> </a:t>
            </a:r>
            <a:r>
              <a:rPr lang="en-US" dirty="0" err="1"/>
              <a:t>MultiGrow</a:t>
            </a:r>
            <a:r>
              <a:rPr lang="en-US" dirty="0"/>
              <a:t> </a:t>
            </a:r>
            <a:r>
              <a:rPr lang="en-US" dirty="0" err="1"/>
              <a:t>dễ</a:t>
            </a:r>
            <a:r>
              <a:rPr lang="en-US" dirty="0"/>
              <a:t> </a:t>
            </a:r>
            <a:r>
              <a:rPr lang="en-US" dirty="0" err="1"/>
              <a:t>dàng</a:t>
            </a:r>
            <a:r>
              <a:rPr lang="en-US" dirty="0"/>
              <a:t> </a:t>
            </a:r>
            <a:r>
              <a:rPr lang="en-US" dirty="0" err="1"/>
              <a:t>quản</a:t>
            </a:r>
            <a:r>
              <a:rPr lang="en-US" dirty="0"/>
              <a:t> </a:t>
            </a:r>
            <a:r>
              <a:rPr lang="en-US" dirty="0" err="1"/>
              <a:t>lí</a:t>
            </a:r>
            <a:r>
              <a:rPr lang="en-US" dirty="0"/>
              <a:t> </a:t>
            </a:r>
            <a:r>
              <a:rPr lang="en-US" dirty="0" err="1"/>
              <a:t>khí</a:t>
            </a:r>
            <a:r>
              <a:rPr lang="en-US" dirty="0"/>
              <a:t> </a:t>
            </a:r>
            <a:r>
              <a:rPr lang="en-US" dirty="0" err="1"/>
              <a:t>hậu</a:t>
            </a:r>
            <a:r>
              <a:rPr lang="en-US" dirty="0"/>
              <a:t> </a:t>
            </a:r>
            <a:r>
              <a:rPr lang="en-US" dirty="0" err="1"/>
              <a:t>của</a:t>
            </a:r>
            <a:r>
              <a:rPr lang="en-US" dirty="0"/>
              <a:t> </a:t>
            </a:r>
            <a:r>
              <a:rPr lang="en-US" dirty="0" err="1"/>
              <a:t>một</a:t>
            </a:r>
            <a:r>
              <a:rPr lang="en-US" dirty="0"/>
              <a:t> </a:t>
            </a:r>
            <a:r>
              <a:rPr lang="en-US" dirty="0" err="1"/>
              <a:t>nhà</a:t>
            </a:r>
            <a:r>
              <a:rPr lang="en-US" dirty="0"/>
              <a:t> </a:t>
            </a:r>
            <a:r>
              <a:rPr lang="en-US" dirty="0" err="1"/>
              <a:t>kính</a:t>
            </a:r>
            <a:r>
              <a:rPr lang="en-US" dirty="0"/>
              <a:t> </a:t>
            </a:r>
            <a:r>
              <a:rPr lang="en-US" dirty="0" err="1"/>
              <a:t>cho</a:t>
            </a:r>
            <a:r>
              <a:rPr lang="en-US" dirty="0"/>
              <a:t> </a:t>
            </a:r>
            <a:r>
              <a:rPr lang="en-US" dirty="0" err="1"/>
              <a:t>tới</a:t>
            </a:r>
            <a:r>
              <a:rPr lang="en-US" dirty="0"/>
              <a:t> </a:t>
            </a:r>
            <a:r>
              <a:rPr lang="en-US" dirty="0" err="1"/>
              <a:t>nhiều</a:t>
            </a:r>
            <a:r>
              <a:rPr lang="en-US" dirty="0"/>
              <a:t> </a:t>
            </a:r>
            <a:r>
              <a:rPr lang="en-US" dirty="0" err="1"/>
              <a:t>nhà</a:t>
            </a:r>
            <a:r>
              <a:rPr lang="en-US" dirty="0"/>
              <a:t> </a:t>
            </a:r>
            <a:r>
              <a:rPr lang="en-US" dirty="0" err="1"/>
              <a:t>kính</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các</a:t>
            </a:r>
            <a:r>
              <a:rPr lang="en-US" dirty="0"/>
              <a:t> </a:t>
            </a:r>
            <a:r>
              <a:rPr lang="en-US" dirty="0" err="1"/>
              <a:t>khu</a:t>
            </a:r>
            <a:r>
              <a:rPr lang="en-US" dirty="0"/>
              <a:t> </a:t>
            </a:r>
            <a:r>
              <a:rPr lang="en-US" dirty="0" err="1"/>
              <a:t>trồng</a:t>
            </a:r>
            <a:r>
              <a:rPr lang="en-US" dirty="0"/>
              <a:t> </a:t>
            </a:r>
            <a:r>
              <a:rPr lang="en-US" dirty="0" err="1"/>
              <a:t>quy</a:t>
            </a:r>
            <a:r>
              <a:rPr lang="en-US" dirty="0"/>
              <a:t> </a:t>
            </a:r>
            <a:r>
              <a:rPr lang="en-US" dirty="0" err="1"/>
              <a:t>mô</a:t>
            </a:r>
            <a:r>
              <a:rPr lang="en-US" dirty="0"/>
              <a:t> </a:t>
            </a:r>
            <a:r>
              <a:rPr lang="en-US" dirty="0" err="1"/>
              <a:t>vừa</a:t>
            </a:r>
            <a:r>
              <a:rPr lang="en-US" dirty="0"/>
              <a:t> </a:t>
            </a:r>
            <a:r>
              <a:rPr lang="en-US" dirty="0" err="1"/>
              <a:t>và</a:t>
            </a:r>
            <a:r>
              <a:rPr lang="en-US" dirty="0"/>
              <a:t> </a:t>
            </a:r>
            <a:r>
              <a:rPr lang="en-US" dirty="0" err="1"/>
              <a:t>lớn</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cảm</a:t>
            </a:r>
            <a:r>
              <a:rPr lang="en-US" dirty="0"/>
              <a:t> </a:t>
            </a:r>
            <a:r>
              <a:rPr lang="en-US" dirty="0" err="1"/>
              <a:t>biến</a:t>
            </a:r>
            <a:r>
              <a:rPr lang="en-US" dirty="0"/>
              <a:t> </a:t>
            </a:r>
            <a:r>
              <a:rPr lang="en-US" dirty="0" err="1"/>
              <a:t>và</a:t>
            </a:r>
            <a:r>
              <a:rPr lang="en-US" dirty="0"/>
              <a:t> </a:t>
            </a:r>
            <a:r>
              <a:rPr lang="en-US" dirty="0" err="1"/>
              <a:t>bộ</a:t>
            </a:r>
            <a:r>
              <a:rPr lang="en-US" dirty="0"/>
              <a:t> </a:t>
            </a:r>
            <a:r>
              <a:rPr lang="en-US" dirty="0" err="1"/>
              <a:t>cảm</a:t>
            </a:r>
            <a:r>
              <a:rPr lang="en-US" dirty="0"/>
              <a:t> </a:t>
            </a:r>
            <a:r>
              <a:rPr lang="en-US" dirty="0" err="1"/>
              <a:t>biến</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hệ</a:t>
            </a:r>
            <a:r>
              <a:rPr lang="en-US" dirty="0"/>
              <a:t> </a:t>
            </a:r>
            <a:r>
              <a:rPr lang="en-US" dirty="0" err="1"/>
              <a:t>thống</a:t>
            </a:r>
            <a:r>
              <a:rPr lang="en-US" dirty="0"/>
              <a:t> </a:t>
            </a:r>
            <a:r>
              <a:rPr lang="en-US" dirty="0" err="1"/>
              <a:t>tự</a:t>
            </a:r>
            <a:r>
              <a:rPr lang="en-US" dirty="0"/>
              <a:t> </a:t>
            </a:r>
            <a:r>
              <a:rPr lang="en-US" dirty="0" err="1"/>
              <a:t>động</a:t>
            </a:r>
            <a:r>
              <a:rPr lang="en-US" dirty="0"/>
              <a:t> </a:t>
            </a:r>
            <a:r>
              <a:rPr lang="en-US" dirty="0" err="1"/>
              <a:t>báo</a:t>
            </a:r>
            <a:r>
              <a:rPr lang="en-US" dirty="0"/>
              <a:t> </a:t>
            </a:r>
            <a:r>
              <a:rPr lang="en-US" dirty="0" err="1"/>
              <a:t>cho</a:t>
            </a:r>
            <a:r>
              <a:rPr lang="en-US" dirty="0"/>
              <a:t> </a:t>
            </a:r>
            <a:r>
              <a:rPr lang="en-US" dirty="0" err="1"/>
              <a:t>người</a:t>
            </a:r>
            <a:r>
              <a:rPr lang="en-US" dirty="0"/>
              <a:t> </a:t>
            </a:r>
            <a:r>
              <a:rPr lang="en-US" dirty="0" err="1"/>
              <a:t>dùng</a:t>
            </a:r>
            <a:r>
              <a:rPr lang="en-US" dirty="0"/>
              <a:t> qua email </a:t>
            </a:r>
            <a:r>
              <a:rPr lang="en-US" dirty="0" err="1"/>
              <a:t>cảnh</a:t>
            </a:r>
            <a:r>
              <a:rPr lang="en-US" dirty="0"/>
              <a:t> </a:t>
            </a:r>
            <a:r>
              <a:rPr lang="en-US" dirty="0" err="1"/>
              <a:t>cáo</a:t>
            </a:r>
            <a:r>
              <a:rPr lang="en-US" dirty="0"/>
              <a:t>. </a:t>
            </a:r>
            <a:r>
              <a:rPr lang="en-US" dirty="0" err="1"/>
              <a:t>Dễ</a:t>
            </a:r>
            <a:r>
              <a:rPr lang="en-US" dirty="0"/>
              <a:t> </a:t>
            </a:r>
            <a:r>
              <a:rPr lang="en-US" dirty="0" err="1"/>
              <a:t>dàng</a:t>
            </a:r>
            <a:r>
              <a:rPr lang="en-US" dirty="0"/>
              <a:t> </a:t>
            </a:r>
            <a:r>
              <a:rPr lang="en-US" dirty="0" err="1"/>
              <a:t>quản</a:t>
            </a:r>
            <a:r>
              <a:rPr lang="en-US" dirty="0"/>
              <a:t> </a:t>
            </a:r>
            <a:r>
              <a:rPr lang="en-US" dirty="0" err="1"/>
              <a:t>lý</a:t>
            </a:r>
            <a:r>
              <a:rPr lang="en-US" dirty="0"/>
              <a:t> </a:t>
            </a:r>
            <a:r>
              <a:rPr lang="en-US" dirty="0" err="1"/>
              <a:t>từ</a:t>
            </a:r>
            <a:r>
              <a:rPr lang="en-US" dirty="0"/>
              <a:t> </a:t>
            </a:r>
            <a:r>
              <a:rPr lang="en-US" dirty="0" err="1"/>
              <a:t>xa</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thân</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truy</a:t>
            </a:r>
            <a:r>
              <a:rPr lang="en-US" dirty="0"/>
              <a:t> </a:t>
            </a:r>
            <a:r>
              <a:rPr lang="en-US" dirty="0" err="1"/>
              <a:t>cập</a:t>
            </a:r>
            <a:r>
              <a:rPr lang="en-US" dirty="0"/>
              <a:t> </a:t>
            </a:r>
            <a:r>
              <a:rPr lang="en-US" dirty="0" err="1"/>
              <a:t>trơn</a:t>
            </a:r>
            <a:r>
              <a:rPr lang="en-US" dirty="0"/>
              <a:t> </a:t>
            </a:r>
            <a:r>
              <a:rPr lang="en-US" dirty="0" err="1"/>
              <a:t>tru</a:t>
            </a:r>
            <a:r>
              <a:rPr lang="en-US" dirty="0"/>
              <a:t>.</a:t>
            </a:r>
          </a:p>
          <a:p>
            <a:pPr>
              <a:lnSpc>
                <a:spcPct val="150000"/>
              </a:lnSpc>
            </a:pPr>
            <a:r>
              <a:rPr lang="en-US" b="1" dirty="0" err="1"/>
              <a:t>Nhược</a:t>
            </a:r>
            <a:r>
              <a:rPr lang="en-US" b="1" dirty="0"/>
              <a:t> </a:t>
            </a:r>
            <a:r>
              <a:rPr lang="en-US" b="1" dirty="0" err="1"/>
              <a:t>điểm</a:t>
            </a:r>
            <a:r>
              <a:rPr lang="en-US" b="1" dirty="0"/>
              <a:t> </a:t>
            </a:r>
            <a:r>
              <a:rPr lang="en-US" dirty="0" err="1"/>
              <a:t>của</a:t>
            </a:r>
            <a:r>
              <a:rPr lang="en-US" dirty="0"/>
              <a:t> </a:t>
            </a:r>
            <a:r>
              <a:rPr lang="en-US" dirty="0" err="1"/>
              <a:t>hệ</a:t>
            </a:r>
            <a:r>
              <a:rPr lang="en-US" dirty="0"/>
              <a:t> </a:t>
            </a:r>
            <a:r>
              <a:rPr lang="en-US" dirty="0" err="1"/>
              <a:t>thống</a:t>
            </a:r>
            <a:r>
              <a:rPr lang="en-US" dirty="0"/>
              <a:t> </a:t>
            </a:r>
            <a:r>
              <a:rPr lang="en-US" dirty="0" err="1"/>
              <a:t>này</a:t>
            </a:r>
            <a:r>
              <a:rPr lang="en-US" dirty="0"/>
              <a:t> </a:t>
            </a:r>
            <a:r>
              <a:rPr lang="en-US" dirty="0" err="1"/>
              <a:t>là</a:t>
            </a:r>
            <a:r>
              <a:rPr lang="en-US" dirty="0"/>
              <a:t> </a:t>
            </a:r>
            <a:r>
              <a:rPr lang="en-US" dirty="0" err="1"/>
              <a:t>giá</a:t>
            </a:r>
            <a:r>
              <a:rPr lang="en-US" dirty="0"/>
              <a:t> </a:t>
            </a:r>
            <a:r>
              <a:rPr lang="en-US" dirty="0" err="1"/>
              <a:t>tiền</a:t>
            </a:r>
            <a:r>
              <a:rPr lang="en-US" dirty="0"/>
              <a:t> </a:t>
            </a:r>
            <a:r>
              <a:rPr lang="en-US" dirty="0" err="1"/>
              <a:t>và</a:t>
            </a:r>
            <a:r>
              <a:rPr lang="en-US" dirty="0"/>
              <a:t> </a:t>
            </a:r>
            <a:r>
              <a:rPr lang="en-US" dirty="0" err="1"/>
              <a:t>số</a:t>
            </a:r>
            <a:r>
              <a:rPr lang="en-US" dirty="0"/>
              <a:t> </a:t>
            </a:r>
            <a:r>
              <a:rPr lang="en-US" dirty="0" err="1"/>
              <a:t>lượng</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tối</a:t>
            </a:r>
            <a:r>
              <a:rPr lang="en-US" dirty="0"/>
              <a:t> </a:t>
            </a:r>
            <a:r>
              <a:rPr lang="en-US" dirty="0" err="1"/>
              <a:t>đa</a:t>
            </a:r>
            <a:r>
              <a:rPr lang="en-US" dirty="0"/>
              <a:t> </a:t>
            </a:r>
            <a:r>
              <a:rPr lang="en-US" dirty="0" err="1"/>
              <a:t>kết</a:t>
            </a:r>
            <a:r>
              <a:rPr lang="en-US" dirty="0"/>
              <a:t> </a:t>
            </a:r>
            <a:r>
              <a:rPr lang="en-US" dirty="0" err="1"/>
              <a:t>nối</a:t>
            </a:r>
            <a:r>
              <a:rPr lang="en-US" dirty="0"/>
              <a:t> </a:t>
            </a:r>
            <a:r>
              <a:rPr lang="en-US" dirty="0" err="1"/>
              <a:t>được</a:t>
            </a:r>
            <a:r>
              <a:rPr lang="en-US" dirty="0"/>
              <a:t> </a:t>
            </a:r>
            <a:r>
              <a:rPr lang="en-US" dirty="0" err="1"/>
              <a:t>và</a:t>
            </a:r>
            <a:r>
              <a:rPr lang="en-US" dirty="0"/>
              <a:t> </a:t>
            </a:r>
            <a:r>
              <a:rPr lang="en-US" dirty="0" err="1"/>
              <a:t>phải</a:t>
            </a:r>
            <a:r>
              <a:rPr lang="en-US" dirty="0"/>
              <a:t> </a:t>
            </a:r>
            <a:r>
              <a:rPr lang="en-US" dirty="0" err="1"/>
              <a:t>có</a:t>
            </a:r>
            <a:r>
              <a:rPr lang="en-US" dirty="0"/>
              <a:t> </a:t>
            </a:r>
            <a:r>
              <a:rPr lang="en-US" dirty="0" err="1"/>
              <a:t>một</a:t>
            </a:r>
            <a:r>
              <a:rPr lang="en-US" dirty="0"/>
              <a:t> </a:t>
            </a:r>
            <a:r>
              <a:rPr lang="en-US" dirty="0" err="1"/>
              <a:t>thiết</a:t>
            </a:r>
            <a:r>
              <a:rPr lang="en-US" dirty="0"/>
              <a:t> </a:t>
            </a:r>
            <a:r>
              <a:rPr lang="en-US" dirty="0" err="1"/>
              <a:t>bị</a:t>
            </a:r>
            <a:r>
              <a:rPr lang="en-US" dirty="0"/>
              <a:t> </a:t>
            </a:r>
            <a:r>
              <a:rPr lang="en-US" dirty="0" err="1"/>
              <a:t>có</a:t>
            </a:r>
            <a:r>
              <a:rPr lang="en-US" dirty="0"/>
              <a:t> WIFI </a:t>
            </a:r>
            <a:r>
              <a:rPr lang="en-US" dirty="0" err="1"/>
              <a:t>hoặc</a:t>
            </a:r>
            <a:r>
              <a:rPr lang="en-US" dirty="0"/>
              <a:t> </a:t>
            </a:r>
            <a:r>
              <a:rPr lang="en-US" dirty="0" err="1"/>
              <a:t>một</a:t>
            </a:r>
            <a:r>
              <a:rPr lang="en-US" dirty="0"/>
              <a:t> PC </a:t>
            </a:r>
            <a:r>
              <a:rPr lang="en-US" dirty="0" err="1"/>
              <a:t>trong</a:t>
            </a:r>
            <a:r>
              <a:rPr lang="en-US" dirty="0"/>
              <a:t> </a:t>
            </a:r>
            <a:r>
              <a:rPr lang="en-US" dirty="0" err="1"/>
              <a:t>văn</a:t>
            </a:r>
            <a:r>
              <a:rPr lang="en-US" dirty="0"/>
              <a:t> </a:t>
            </a:r>
            <a:r>
              <a:rPr lang="en-US" dirty="0" err="1"/>
              <a:t>phòng</a:t>
            </a:r>
            <a:r>
              <a:rPr lang="en-US" dirty="0"/>
              <a:t> </a:t>
            </a:r>
            <a:r>
              <a:rPr lang="en-US" dirty="0" err="1"/>
              <a:t>trung</a:t>
            </a:r>
            <a:r>
              <a:rPr lang="en-US" dirty="0"/>
              <a:t> </a:t>
            </a:r>
            <a:r>
              <a:rPr lang="en-US" dirty="0" err="1"/>
              <a:t>tâm</a:t>
            </a:r>
            <a:r>
              <a:rPr lang="en-US" dirty="0"/>
              <a:t> </a:t>
            </a:r>
            <a:r>
              <a:rPr lang="en-US" dirty="0" err="1"/>
              <a:t>mới</a:t>
            </a:r>
            <a:r>
              <a:rPr lang="en-US" dirty="0"/>
              <a:t> </a:t>
            </a:r>
            <a:r>
              <a:rPr lang="en-US" dirty="0" err="1"/>
              <a:t>có</a:t>
            </a:r>
            <a:r>
              <a:rPr lang="en-US" dirty="0"/>
              <a:t> </a:t>
            </a:r>
            <a:r>
              <a:rPr lang="en-US" dirty="0" err="1"/>
              <a:t>thể</a:t>
            </a:r>
            <a:r>
              <a:rPr lang="en-US" dirty="0"/>
              <a:t> </a:t>
            </a:r>
            <a:r>
              <a:rPr lang="en-US" dirty="0" err="1"/>
              <a:t>toàn</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hệ</a:t>
            </a:r>
            <a:r>
              <a:rPr lang="en-US" dirty="0"/>
              <a:t> </a:t>
            </a:r>
            <a:r>
              <a:rPr lang="en-US" dirty="0" err="1"/>
              <a:t>thống</a:t>
            </a:r>
            <a:r>
              <a:rPr lang="en-US" dirty="0"/>
              <a:t>.</a:t>
            </a:r>
          </a:p>
        </p:txBody>
      </p:sp>
      <p:sp>
        <p:nvSpPr>
          <p:cNvPr id="4" name="Text Box 3"/>
          <p:cNvSpPr txBox="1"/>
          <p:nvPr/>
        </p:nvSpPr>
        <p:spPr>
          <a:xfrm>
            <a:off x="309401" y="4869350"/>
            <a:ext cx="11573197" cy="1881990"/>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Hệ</a:t>
            </a:r>
            <a:r>
              <a:rPr lang="en-US" dirty="0"/>
              <a:t> </a:t>
            </a:r>
            <a:r>
              <a:rPr lang="en-US" dirty="0" err="1"/>
              <a:t>thống</a:t>
            </a:r>
            <a:r>
              <a:rPr lang="en-US" dirty="0"/>
              <a:t> </a:t>
            </a:r>
            <a:r>
              <a:rPr lang="en-US" dirty="0" err="1"/>
              <a:t>tưới</a:t>
            </a:r>
            <a:r>
              <a:rPr lang="en-US" dirty="0"/>
              <a:t> </a:t>
            </a:r>
            <a:r>
              <a:rPr lang="en-US" dirty="0" err="1"/>
              <a:t>nhỏ</a:t>
            </a:r>
            <a:r>
              <a:rPr lang="en-US" dirty="0"/>
              <a:t> </a:t>
            </a:r>
            <a:r>
              <a:rPr lang="en-US" dirty="0" err="1"/>
              <a:t>giọt</a:t>
            </a:r>
            <a:r>
              <a:rPr lang="en-US" dirty="0"/>
              <a:t> Israel </a:t>
            </a:r>
            <a:r>
              <a:rPr lang="en-US" dirty="0" err="1"/>
              <a:t>là</a:t>
            </a:r>
            <a:r>
              <a:rPr lang="en-US" dirty="0"/>
              <a:t> </a:t>
            </a:r>
            <a:r>
              <a:rPr lang="en-US" dirty="0" err="1"/>
              <a:t>một</a:t>
            </a:r>
            <a:r>
              <a:rPr lang="en-US" dirty="0"/>
              <a:t> </a:t>
            </a:r>
            <a:r>
              <a:rPr lang="en-US" dirty="0" err="1"/>
              <a:t>phát</a:t>
            </a:r>
            <a:r>
              <a:rPr lang="en-US" dirty="0"/>
              <a:t> </a:t>
            </a:r>
            <a:r>
              <a:rPr lang="en-US" dirty="0" err="1"/>
              <a:t>minh</a:t>
            </a:r>
            <a:r>
              <a:rPr lang="en-US" dirty="0"/>
              <a:t> </a:t>
            </a:r>
            <a:r>
              <a:rPr lang="en-US" dirty="0" err="1"/>
              <a:t>tuyệt</a:t>
            </a:r>
            <a:r>
              <a:rPr lang="en-US" dirty="0"/>
              <a:t> </a:t>
            </a:r>
            <a:r>
              <a:rPr lang="en-US" dirty="0" err="1"/>
              <a:t>vời</a:t>
            </a:r>
            <a:r>
              <a:rPr lang="en-US" dirty="0"/>
              <a:t> </a:t>
            </a:r>
            <a:r>
              <a:rPr lang="en-US" dirty="0" err="1"/>
              <a:t>của</a:t>
            </a:r>
            <a:r>
              <a:rPr lang="en-US" dirty="0"/>
              <a:t> </a:t>
            </a:r>
            <a:r>
              <a:rPr lang="en-US" dirty="0" err="1"/>
              <a:t>người</a:t>
            </a:r>
            <a:r>
              <a:rPr lang="en-US" dirty="0"/>
              <a:t> Israel, </a:t>
            </a:r>
            <a:r>
              <a:rPr lang="en-US" dirty="0" err="1"/>
              <a:t>giúp</a:t>
            </a:r>
            <a:r>
              <a:rPr lang="en-US" dirty="0"/>
              <a:t> </a:t>
            </a:r>
            <a:r>
              <a:rPr lang="en-US" dirty="0" err="1"/>
              <a:t>siêu</a:t>
            </a:r>
            <a:r>
              <a:rPr lang="en-US" dirty="0"/>
              <a:t> </a:t>
            </a:r>
            <a:r>
              <a:rPr lang="en-US" dirty="0" err="1"/>
              <a:t>tiết</a:t>
            </a:r>
            <a:r>
              <a:rPr lang="en-US" dirty="0"/>
              <a:t> </a:t>
            </a:r>
            <a:r>
              <a:rPr lang="en-US" dirty="0" err="1"/>
              <a:t>kiệm</a:t>
            </a:r>
            <a:r>
              <a:rPr lang="en-US" dirty="0"/>
              <a:t> </a:t>
            </a:r>
            <a:r>
              <a:rPr lang="en-US" dirty="0" err="1"/>
              <a:t>nước</a:t>
            </a:r>
            <a:r>
              <a:rPr lang="en-US" dirty="0"/>
              <a:t> </a:t>
            </a:r>
            <a:r>
              <a:rPr lang="en-US" dirty="0" err="1"/>
              <a:t>nhưng</a:t>
            </a:r>
            <a:r>
              <a:rPr lang="en-US" dirty="0"/>
              <a:t> </a:t>
            </a:r>
            <a:r>
              <a:rPr lang="en-US" dirty="0" err="1"/>
              <a:t>vẫn</a:t>
            </a:r>
            <a:r>
              <a:rPr lang="en-US" dirty="0"/>
              <a:t> </a:t>
            </a:r>
            <a:r>
              <a:rPr lang="en-US" dirty="0" err="1"/>
              <a:t>đảm</a:t>
            </a:r>
            <a:r>
              <a:rPr lang="en-US" dirty="0"/>
              <a:t> </a:t>
            </a:r>
            <a:r>
              <a:rPr lang="en-US" dirty="0" err="1"/>
              <a:t>bảo</a:t>
            </a:r>
            <a:r>
              <a:rPr lang="en-US" dirty="0"/>
              <a:t> </a:t>
            </a:r>
            <a:r>
              <a:rPr lang="en-US" dirty="0" err="1"/>
              <a:t>bổ</a:t>
            </a:r>
            <a:r>
              <a:rPr lang="en-US" dirty="0"/>
              <a:t> sung </a:t>
            </a:r>
            <a:r>
              <a:rPr lang="en-US" dirty="0" err="1"/>
              <a:t>đầy</a:t>
            </a:r>
            <a:r>
              <a:rPr lang="en-US" dirty="0"/>
              <a:t> </a:t>
            </a:r>
            <a:r>
              <a:rPr lang="en-US" dirty="0" err="1"/>
              <a:t>đủ</a:t>
            </a:r>
            <a:r>
              <a:rPr lang="en-US" dirty="0"/>
              <a:t> </a:t>
            </a:r>
            <a:r>
              <a:rPr lang="en-US" dirty="0" err="1"/>
              <a:t>lượng</a:t>
            </a:r>
            <a:r>
              <a:rPr lang="en-US" dirty="0"/>
              <a:t> </a:t>
            </a:r>
            <a:r>
              <a:rPr lang="en-US" dirty="0" err="1"/>
              <a:t>nước</a:t>
            </a:r>
            <a:r>
              <a:rPr lang="en-US" dirty="0"/>
              <a:t>, </a:t>
            </a:r>
            <a:r>
              <a:rPr lang="en-US" dirty="0" err="1"/>
              <a:t>phân</a:t>
            </a:r>
            <a:r>
              <a:rPr lang="en-US" dirty="0"/>
              <a:t> </a:t>
            </a:r>
            <a:r>
              <a:rPr lang="en-US" dirty="0" err="1"/>
              <a:t>bón</a:t>
            </a:r>
            <a:r>
              <a:rPr lang="en-US" dirty="0"/>
              <a:t> </a:t>
            </a:r>
            <a:r>
              <a:rPr lang="en-US" dirty="0" err="1"/>
              <a:t>và</a:t>
            </a:r>
            <a:r>
              <a:rPr lang="en-US" dirty="0"/>
              <a:t> </a:t>
            </a:r>
            <a:r>
              <a:rPr lang="en-US" dirty="0" err="1"/>
              <a:t>chất</a:t>
            </a:r>
            <a:r>
              <a:rPr lang="en-US" dirty="0"/>
              <a:t> </a:t>
            </a:r>
            <a:r>
              <a:rPr lang="en-US" dirty="0" err="1"/>
              <a:t>dinh</a:t>
            </a:r>
            <a:r>
              <a:rPr lang="en-US" dirty="0"/>
              <a:t> </a:t>
            </a:r>
            <a:r>
              <a:rPr lang="en-US" dirty="0" err="1"/>
              <a:t>dưỡng</a:t>
            </a:r>
            <a:r>
              <a:rPr lang="en-US" dirty="0"/>
              <a:t> </a:t>
            </a:r>
            <a:r>
              <a:rPr lang="en-US" dirty="0" err="1"/>
              <a:t>đến</a:t>
            </a:r>
            <a:r>
              <a:rPr lang="en-US" dirty="0"/>
              <a:t> </a:t>
            </a:r>
            <a:r>
              <a:rPr lang="en-US" dirty="0" err="1"/>
              <a:t>từng</a:t>
            </a:r>
            <a:r>
              <a:rPr lang="en-US" dirty="0"/>
              <a:t> </a:t>
            </a:r>
            <a:r>
              <a:rPr lang="en-US" dirty="0" err="1"/>
              <a:t>gốc</a:t>
            </a:r>
            <a:r>
              <a:rPr lang="en-US" dirty="0"/>
              <a:t> </a:t>
            </a:r>
            <a:r>
              <a:rPr lang="en-US" dirty="0" err="1"/>
              <a:t>cây</a:t>
            </a:r>
            <a:r>
              <a:rPr lang="en-US" dirty="0"/>
              <a:t>. Ở </a:t>
            </a:r>
            <a:r>
              <a:rPr lang="en-US" dirty="0" err="1"/>
              <a:t>Việt</a:t>
            </a:r>
            <a:r>
              <a:rPr lang="en-US" dirty="0"/>
              <a:t> Nam </a:t>
            </a:r>
            <a:r>
              <a:rPr lang="en-US" dirty="0" err="1"/>
              <a:t>thiết</a:t>
            </a:r>
            <a:r>
              <a:rPr lang="en-US" dirty="0"/>
              <a:t> </a:t>
            </a:r>
            <a:r>
              <a:rPr lang="en-US" dirty="0" err="1"/>
              <a:t>bị</a:t>
            </a:r>
            <a:r>
              <a:rPr lang="en-US" dirty="0"/>
              <a:t> </a:t>
            </a:r>
            <a:r>
              <a:rPr lang="en-US" dirty="0" err="1"/>
              <a:t>tưới</a:t>
            </a:r>
            <a:r>
              <a:rPr lang="en-US" dirty="0"/>
              <a:t> </a:t>
            </a:r>
            <a:r>
              <a:rPr lang="en-US" dirty="0" err="1"/>
              <a:t>nước</a:t>
            </a:r>
            <a:r>
              <a:rPr lang="en-US" dirty="0"/>
              <a:t> </a:t>
            </a:r>
            <a:r>
              <a:rPr lang="en-US" dirty="0" err="1"/>
              <a:t>nhỏ</a:t>
            </a:r>
            <a:r>
              <a:rPr lang="en-US" dirty="0"/>
              <a:t> </a:t>
            </a:r>
            <a:r>
              <a:rPr lang="en-US" dirty="0" err="1"/>
              <a:t>giọt</a:t>
            </a:r>
            <a:r>
              <a:rPr lang="en-US" dirty="0"/>
              <a:t> </a:t>
            </a:r>
            <a:r>
              <a:rPr lang="en-US" dirty="0" err="1"/>
              <a:t>chưa</a:t>
            </a:r>
            <a:r>
              <a:rPr lang="en-US" dirty="0"/>
              <a:t> </a:t>
            </a:r>
            <a:r>
              <a:rPr lang="en-US" dirty="0" err="1"/>
              <a:t>được</a:t>
            </a:r>
            <a:r>
              <a:rPr lang="en-US" dirty="0"/>
              <a:t> </a:t>
            </a:r>
            <a:r>
              <a:rPr lang="en-US" dirty="0" err="1"/>
              <a:t>phổ</a:t>
            </a:r>
            <a:r>
              <a:rPr lang="en-US" dirty="0"/>
              <a:t> </a:t>
            </a:r>
            <a:r>
              <a:rPr lang="en-US" dirty="0" err="1"/>
              <a:t>biến</a:t>
            </a:r>
            <a:r>
              <a:rPr lang="en-US" dirty="0"/>
              <a:t> </a:t>
            </a:r>
            <a:r>
              <a:rPr lang="en-US" dirty="0" err="1"/>
              <a:t>bởi</a:t>
            </a:r>
            <a:r>
              <a:rPr lang="en-US" dirty="0"/>
              <a:t> </a:t>
            </a:r>
            <a:r>
              <a:rPr lang="en-US" dirty="0" err="1"/>
              <a:t>trình</a:t>
            </a:r>
            <a:r>
              <a:rPr lang="en-US" dirty="0"/>
              <a:t> </a:t>
            </a:r>
            <a:r>
              <a:rPr lang="en-US" dirty="0" err="1"/>
              <a:t>độ</a:t>
            </a:r>
            <a:r>
              <a:rPr lang="en-US" dirty="0"/>
              <a:t> </a:t>
            </a:r>
            <a:r>
              <a:rPr lang="en-US" dirty="0" err="1"/>
              <a:t>kỹ</a:t>
            </a:r>
            <a:r>
              <a:rPr lang="en-US" dirty="0"/>
              <a:t> </a:t>
            </a:r>
            <a:r>
              <a:rPr lang="en-US" dirty="0" err="1"/>
              <a:t>thuật</a:t>
            </a:r>
            <a:r>
              <a:rPr lang="en-US" dirty="0"/>
              <a:t> </a:t>
            </a:r>
            <a:r>
              <a:rPr lang="en-US" dirty="0" err="1"/>
              <a:t>còn</a:t>
            </a:r>
            <a:r>
              <a:rPr lang="en-US" dirty="0"/>
              <a:t> </a:t>
            </a:r>
            <a:r>
              <a:rPr lang="en-US" dirty="0" err="1"/>
              <a:t>lạc</a:t>
            </a:r>
            <a:r>
              <a:rPr lang="en-US" dirty="0"/>
              <a:t> </a:t>
            </a:r>
            <a:r>
              <a:rPr lang="en-US" dirty="0" err="1"/>
              <a:t>hậu</a:t>
            </a:r>
            <a:r>
              <a:rPr lang="en-US" dirty="0"/>
              <a:t>, </a:t>
            </a:r>
            <a:r>
              <a:rPr lang="en-US" dirty="0" err="1"/>
              <a:t>thiết</a:t>
            </a:r>
            <a:r>
              <a:rPr lang="en-US" dirty="0"/>
              <a:t> </a:t>
            </a:r>
            <a:r>
              <a:rPr lang="en-US" dirty="0" err="1"/>
              <a:t>bị</a:t>
            </a:r>
            <a:r>
              <a:rPr lang="en-US" dirty="0"/>
              <a:t> </a:t>
            </a:r>
            <a:r>
              <a:rPr lang="en-US" dirty="0" err="1"/>
              <a:t>còn</a:t>
            </a:r>
            <a:r>
              <a:rPr lang="en-US" dirty="0"/>
              <a:t> </a:t>
            </a:r>
            <a:r>
              <a:rPr lang="en-US" dirty="0" err="1"/>
              <a:t>thiếu</a:t>
            </a:r>
            <a:r>
              <a:rPr lang="en-US" dirty="0"/>
              <a:t> </a:t>
            </a:r>
            <a:r>
              <a:rPr lang="en-US" dirty="0" err="1"/>
              <a:t>và</a:t>
            </a:r>
            <a:r>
              <a:rPr lang="en-US" dirty="0"/>
              <a:t> </a:t>
            </a:r>
            <a:r>
              <a:rPr lang="en-US" dirty="0" err="1"/>
              <a:t>khó</a:t>
            </a:r>
            <a:r>
              <a:rPr lang="en-US" dirty="0"/>
              <a:t> </a:t>
            </a:r>
            <a:r>
              <a:rPr lang="en-US" dirty="0" err="1"/>
              <a:t>mua</a:t>
            </a:r>
            <a:r>
              <a:rPr lang="en-US" dirty="0"/>
              <a:t> </a:t>
            </a:r>
            <a:r>
              <a:rPr lang="en-US" dirty="0" err="1"/>
              <a:t>cộng</a:t>
            </a:r>
            <a:r>
              <a:rPr lang="en-US" dirty="0"/>
              <a:t> </a:t>
            </a:r>
            <a:r>
              <a:rPr lang="en-US" dirty="0" err="1"/>
              <a:t>thêm</a:t>
            </a:r>
            <a:r>
              <a:rPr lang="en-US" dirty="0"/>
              <a:t> chi </a:t>
            </a:r>
            <a:r>
              <a:rPr lang="en-US" dirty="0" err="1"/>
              <a:t>phí</a:t>
            </a:r>
            <a:r>
              <a:rPr lang="en-US" dirty="0"/>
              <a:t> </a:t>
            </a:r>
            <a:r>
              <a:rPr lang="en-US" dirty="0" err="1"/>
              <a:t>quá</a:t>
            </a:r>
            <a:r>
              <a:rPr lang="en-US" dirty="0"/>
              <a:t> </a:t>
            </a:r>
            <a:r>
              <a:rPr lang="en-US" dirty="0" err="1"/>
              <a:t>cao</a:t>
            </a:r>
            <a:r>
              <a:rPr lang="en-US" dirty="0"/>
              <a:t> </a:t>
            </a:r>
            <a:r>
              <a:rPr lang="en-US" dirty="0" err="1"/>
              <a:t>hệ</a:t>
            </a:r>
            <a:r>
              <a:rPr lang="en-US" dirty="0"/>
              <a:t> </a:t>
            </a:r>
            <a:r>
              <a:rPr lang="en-US" dirty="0" err="1"/>
              <a:t>thống</a:t>
            </a:r>
            <a:r>
              <a:rPr lang="en-US" dirty="0"/>
              <a:t> </a:t>
            </a:r>
            <a:r>
              <a:rPr lang="en-US" dirty="0" err="1"/>
              <a:t>bị</a:t>
            </a:r>
            <a:r>
              <a:rPr lang="en-US" dirty="0"/>
              <a:t> </a:t>
            </a:r>
            <a:r>
              <a:rPr lang="en-US" dirty="0" err="1"/>
              <a:t>sự</a:t>
            </a:r>
            <a:r>
              <a:rPr lang="en-US" dirty="0"/>
              <a:t> </a:t>
            </a:r>
            <a:r>
              <a:rPr lang="en-US" dirty="0" err="1"/>
              <a:t>cố</a:t>
            </a:r>
            <a:r>
              <a:rPr lang="en-US" dirty="0"/>
              <a:t> </a:t>
            </a:r>
            <a:r>
              <a:rPr lang="en-US" dirty="0" err="1"/>
              <a:t>rất</a:t>
            </a:r>
            <a:r>
              <a:rPr lang="en-US" dirty="0"/>
              <a:t> </a:t>
            </a:r>
            <a:r>
              <a:rPr lang="en-US" dirty="0" err="1"/>
              <a:t>khó</a:t>
            </a:r>
            <a:r>
              <a:rPr lang="en-US" dirty="0"/>
              <a:t> </a:t>
            </a:r>
            <a:r>
              <a:rPr lang="en-US" dirty="0" err="1"/>
              <a:t>để</a:t>
            </a:r>
            <a:r>
              <a:rPr lang="en-US" dirty="0"/>
              <a:t> </a:t>
            </a:r>
            <a:r>
              <a:rPr lang="en-US" dirty="0" err="1"/>
              <a:t>khắc</a:t>
            </a:r>
            <a:r>
              <a:rPr lang="en-US" dirty="0"/>
              <a:t> </a:t>
            </a:r>
            <a:r>
              <a:rPr lang="en-US" dirty="0" err="1"/>
              <a:t>phục</a:t>
            </a:r>
            <a:r>
              <a:rPr lang="en-US" dirty="0"/>
              <a:t>.</a:t>
            </a:r>
          </a:p>
        </p:txBody>
      </p:sp>
      <p:sp>
        <p:nvSpPr>
          <p:cNvPr id="6" name="Hình chữ nhật: Góc Tròn 5">
            <a:extLst>
              <a:ext uri="{FF2B5EF4-FFF2-40B4-BE49-F238E27FC236}">
                <a16:creationId xmlns:a16="http://schemas.microsoft.com/office/drawing/2014/main" id="{65579A38-73B9-4098-9681-1F97FD9A1969}"/>
              </a:ext>
            </a:extLst>
          </p:cNvPr>
          <p:cNvSpPr/>
          <p:nvPr/>
        </p:nvSpPr>
        <p:spPr>
          <a:xfrm>
            <a:off x="256527" y="1030707"/>
            <a:ext cx="11678944" cy="3838643"/>
          </a:xfrm>
          <a:prstGeom prst="roundRect">
            <a:avLst>
              <a:gd name="adj" fmla="val 6458"/>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dirty="0"/>
              <a:t>Đánh giá các hệ thống</a:t>
            </a:r>
          </a:p>
        </p:txBody>
      </p:sp>
      <p:sp>
        <p:nvSpPr>
          <p:cNvPr id="3" name="Text Box 2"/>
          <p:cNvSpPr txBox="1"/>
          <p:nvPr/>
        </p:nvSpPr>
        <p:spPr>
          <a:xfrm>
            <a:off x="309402" y="1063756"/>
            <a:ext cx="11721326" cy="3805594"/>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Hệ</a:t>
            </a:r>
            <a:r>
              <a:rPr lang="en-US" dirty="0"/>
              <a:t> </a:t>
            </a:r>
            <a:r>
              <a:rPr lang="en-US" dirty="0" err="1"/>
              <a:t>thống</a:t>
            </a:r>
            <a:r>
              <a:rPr lang="en-US" dirty="0"/>
              <a:t> </a:t>
            </a:r>
            <a:r>
              <a:rPr lang="en-US" dirty="0" err="1"/>
              <a:t>giám</a:t>
            </a:r>
            <a:r>
              <a:rPr lang="en-US" dirty="0"/>
              <a:t> </a:t>
            </a:r>
            <a:r>
              <a:rPr lang="en-US" dirty="0" err="1"/>
              <a:t>sát</a:t>
            </a:r>
            <a:r>
              <a:rPr lang="en-US" dirty="0"/>
              <a:t> </a:t>
            </a:r>
            <a:r>
              <a:rPr lang="en-US" dirty="0" err="1"/>
              <a:t>khí</a:t>
            </a:r>
            <a:r>
              <a:rPr lang="en-US" dirty="0"/>
              <a:t> </a:t>
            </a:r>
            <a:r>
              <a:rPr lang="en-US" dirty="0" err="1"/>
              <a:t>hậu</a:t>
            </a:r>
            <a:r>
              <a:rPr lang="en-US" dirty="0"/>
              <a:t> - </a:t>
            </a:r>
            <a:r>
              <a:rPr lang="en-US" dirty="0" err="1"/>
              <a:t>tưới</a:t>
            </a:r>
            <a:r>
              <a:rPr lang="en-US" dirty="0"/>
              <a:t> </a:t>
            </a:r>
            <a:r>
              <a:rPr lang="en-US" dirty="0" err="1"/>
              <a:t>và</a:t>
            </a:r>
            <a:r>
              <a:rPr lang="en-US" dirty="0"/>
              <a:t> </a:t>
            </a:r>
            <a:r>
              <a:rPr lang="en-US" dirty="0" err="1"/>
              <a:t>phân</a:t>
            </a:r>
            <a:r>
              <a:rPr lang="en-US" dirty="0"/>
              <a:t> </a:t>
            </a:r>
            <a:r>
              <a:rPr lang="en-US" dirty="0" err="1"/>
              <a:t>bón</a:t>
            </a:r>
            <a:r>
              <a:rPr lang="en-US" dirty="0"/>
              <a:t> </a:t>
            </a:r>
            <a:r>
              <a:rPr lang="en-US" dirty="0" err="1"/>
              <a:t>tự</a:t>
            </a:r>
            <a:r>
              <a:rPr lang="en-US" dirty="0"/>
              <a:t> </a:t>
            </a:r>
            <a:r>
              <a:rPr lang="en-US" dirty="0" err="1"/>
              <a:t>động</a:t>
            </a:r>
            <a:r>
              <a:rPr lang="en-US" dirty="0"/>
              <a:t> </a:t>
            </a:r>
            <a:r>
              <a:rPr lang="en-US" dirty="0" err="1"/>
              <a:t>trong</a:t>
            </a:r>
            <a:r>
              <a:rPr lang="en-US" dirty="0"/>
              <a:t> </a:t>
            </a:r>
            <a:r>
              <a:rPr lang="en-US" dirty="0" err="1"/>
              <a:t>nhà</a:t>
            </a:r>
            <a:r>
              <a:rPr lang="en-US" dirty="0"/>
              <a:t> </a:t>
            </a:r>
            <a:r>
              <a:rPr lang="en-US" dirty="0" err="1"/>
              <a:t>kính</a:t>
            </a:r>
            <a:r>
              <a:rPr lang="en-US" dirty="0"/>
              <a:t>  </a:t>
            </a:r>
            <a:r>
              <a:rPr lang="en-US" dirty="0" err="1"/>
              <a:t>Autogrow</a:t>
            </a:r>
            <a:r>
              <a:rPr lang="en-US" dirty="0"/>
              <a:t> </a:t>
            </a:r>
            <a:r>
              <a:rPr lang="en-US" dirty="0" err="1"/>
              <a:t>MultiGrow</a:t>
            </a:r>
            <a:r>
              <a:rPr lang="en-US" dirty="0"/>
              <a:t> </a:t>
            </a:r>
            <a:r>
              <a:rPr lang="en-US" dirty="0" err="1"/>
              <a:t>dễ</a:t>
            </a:r>
            <a:r>
              <a:rPr lang="en-US" dirty="0"/>
              <a:t> </a:t>
            </a:r>
            <a:r>
              <a:rPr lang="en-US" dirty="0" err="1"/>
              <a:t>dàng</a:t>
            </a:r>
            <a:r>
              <a:rPr lang="en-US" dirty="0"/>
              <a:t> </a:t>
            </a:r>
            <a:r>
              <a:rPr lang="en-US" dirty="0" err="1"/>
              <a:t>quản</a:t>
            </a:r>
            <a:r>
              <a:rPr lang="en-US" dirty="0"/>
              <a:t> </a:t>
            </a:r>
            <a:r>
              <a:rPr lang="en-US" dirty="0" err="1"/>
              <a:t>lí</a:t>
            </a:r>
            <a:r>
              <a:rPr lang="en-US" dirty="0"/>
              <a:t> </a:t>
            </a:r>
            <a:r>
              <a:rPr lang="en-US" dirty="0" err="1"/>
              <a:t>khí</a:t>
            </a:r>
            <a:r>
              <a:rPr lang="en-US" dirty="0"/>
              <a:t> </a:t>
            </a:r>
            <a:r>
              <a:rPr lang="en-US" dirty="0" err="1"/>
              <a:t>hậu</a:t>
            </a:r>
            <a:r>
              <a:rPr lang="en-US" dirty="0"/>
              <a:t> </a:t>
            </a:r>
            <a:r>
              <a:rPr lang="en-US" dirty="0" err="1"/>
              <a:t>của</a:t>
            </a:r>
            <a:r>
              <a:rPr lang="en-US" dirty="0"/>
              <a:t> </a:t>
            </a:r>
            <a:r>
              <a:rPr lang="en-US" dirty="0" err="1"/>
              <a:t>một</a:t>
            </a:r>
            <a:r>
              <a:rPr lang="en-US" dirty="0"/>
              <a:t> </a:t>
            </a:r>
            <a:r>
              <a:rPr lang="en-US" dirty="0" err="1"/>
              <a:t>nhà</a:t>
            </a:r>
            <a:r>
              <a:rPr lang="en-US" dirty="0"/>
              <a:t> </a:t>
            </a:r>
            <a:r>
              <a:rPr lang="en-US" dirty="0" err="1"/>
              <a:t>kính</a:t>
            </a:r>
            <a:r>
              <a:rPr lang="en-US" dirty="0"/>
              <a:t> </a:t>
            </a:r>
            <a:r>
              <a:rPr lang="en-US" dirty="0" err="1"/>
              <a:t>cho</a:t>
            </a:r>
            <a:r>
              <a:rPr lang="en-US" dirty="0"/>
              <a:t> </a:t>
            </a:r>
            <a:r>
              <a:rPr lang="en-US" dirty="0" err="1"/>
              <a:t>tới</a:t>
            </a:r>
            <a:r>
              <a:rPr lang="en-US" dirty="0"/>
              <a:t> </a:t>
            </a:r>
            <a:r>
              <a:rPr lang="en-US" dirty="0" err="1"/>
              <a:t>nhiều</a:t>
            </a:r>
            <a:r>
              <a:rPr lang="en-US" dirty="0"/>
              <a:t> </a:t>
            </a:r>
            <a:r>
              <a:rPr lang="en-US" dirty="0" err="1"/>
              <a:t>nhà</a:t>
            </a:r>
            <a:r>
              <a:rPr lang="en-US" dirty="0"/>
              <a:t> </a:t>
            </a:r>
            <a:r>
              <a:rPr lang="en-US" dirty="0" err="1"/>
              <a:t>kính</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các</a:t>
            </a:r>
            <a:r>
              <a:rPr lang="en-US" dirty="0"/>
              <a:t> </a:t>
            </a:r>
            <a:r>
              <a:rPr lang="en-US" dirty="0" err="1"/>
              <a:t>khu</a:t>
            </a:r>
            <a:r>
              <a:rPr lang="en-US" dirty="0"/>
              <a:t> </a:t>
            </a:r>
            <a:r>
              <a:rPr lang="en-US" dirty="0" err="1"/>
              <a:t>trồng</a:t>
            </a:r>
            <a:r>
              <a:rPr lang="en-US" dirty="0"/>
              <a:t> </a:t>
            </a:r>
            <a:r>
              <a:rPr lang="en-US" dirty="0" err="1"/>
              <a:t>quy</a:t>
            </a:r>
            <a:r>
              <a:rPr lang="en-US" dirty="0"/>
              <a:t> </a:t>
            </a:r>
            <a:r>
              <a:rPr lang="en-US" dirty="0" err="1"/>
              <a:t>mô</a:t>
            </a:r>
            <a:r>
              <a:rPr lang="en-US" dirty="0"/>
              <a:t> </a:t>
            </a:r>
            <a:r>
              <a:rPr lang="en-US" dirty="0" err="1"/>
              <a:t>vừa</a:t>
            </a:r>
            <a:r>
              <a:rPr lang="en-US" dirty="0"/>
              <a:t> </a:t>
            </a:r>
            <a:r>
              <a:rPr lang="en-US" dirty="0" err="1"/>
              <a:t>và</a:t>
            </a:r>
            <a:r>
              <a:rPr lang="en-US" dirty="0"/>
              <a:t> </a:t>
            </a:r>
            <a:r>
              <a:rPr lang="en-US" dirty="0" err="1"/>
              <a:t>lớn</a:t>
            </a:r>
            <a:r>
              <a:rPr lang="en-US" dirty="0"/>
              <a:t>. </a:t>
            </a:r>
            <a:r>
              <a:rPr lang="en-US" dirty="0" err="1"/>
              <a:t>Tích</a:t>
            </a:r>
            <a:r>
              <a:rPr lang="en-US" dirty="0"/>
              <a:t> </a:t>
            </a:r>
            <a:r>
              <a:rPr lang="en-US" dirty="0" err="1"/>
              <a:t>hợp</a:t>
            </a:r>
            <a:r>
              <a:rPr lang="en-US" dirty="0"/>
              <a:t> </a:t>
            </a:r>
            <a:r>
              <a:rPr lang="en-US" dirty="0" err="1"/>
              <a:t>nhiều</a:t>
            </a:r>
            <a:r>
              <a:rPr lang="en-US" dirty="0"/>
              <a:t> </a:t>
            </a:r>
            <a:r>
              <a:rPr lang="en-US" dirty="0" err="1"/>
              <a:t>cảm</a:t>
            </a:r>
            <a:r>
              <a:rPr lang="en-US" dirty="0"/>
              <a:t> </a:t>
            </a:r>
            <a:r>
              <a:rPr lang="en-US" dirty="0" err="1"/>
              <a:t>biến</a:t>
            </a:r>
            <a:r>
              <a:rPr lang="en-US" dirty="0"/>
              <a:t> </a:t>
            </a:r>
            <a:r>
              <a:rPr lang="en-US" dirty="0" err="1"/>
              <a:t>và</a:t>
            </a:r>
            <a:r>
              <a:rPr lang="en-US" dirty="0"/>
              <a:t> </a:t>
            </a:r>
            <a:r>
              <a:rPr lang="en-US" dirty="0" err="1"/>
              <a:t>bộ</a:t>
            </a:r>
            <a:r>
              <a:rPr lang="en-US" dirty="0"/>
              <a:t> </a:t>
            </a:r>
            <a:r>
              <a:rPr lang="en-US" dirty="0" err="1"/>
              <a:t>cảm</a:t>
            </a:r>
            <a:r>
              <a:rPr lang="en-US" dirty="0"/>
              <a:t> </a:t>
            </a:r>
            <a:r>
              <a:rPr lang="en-US" dirty="0" err="1"/>
              <a:t>biến</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hệ</a:t>
            </a:r>
            <a:r>
              <a:rPr lang="en-US" dirty="0"/>
              <a:t> </a:t>
            </a:r>
            <a:r>
              <a:rPr lang="en-US" dirty="0" err="1"/>
              <a:t>thống</a:t>
            </a:r>
            <a:r>
              <a:rPr lang="en-US" dirty="0"/>
              <a:t> </a:t>
            </a:r>
            <a:r>
              <a:rPr lang="en-US" dirty="0" err="1"/>
              <a:t>tự</a:t>
            </a:r>
            <a:r>
              <a:rPr lang="en-US" dirty="0"/>
              <a:t> </a:t>
            </a:r>
            <a:r>
              <a:rPr lang="en-US" dirty="0" err="1"/>
              <a:t>động</a:t>
            </a:r>
            <a:r>
              <a:rPr lang="en-US" dirty="0"/>
              <a:t> </a:t>
            </a:r>
            <a:r>
              <a:rPr lang="en-US" dirty="0" err="1"/>
              <a:t>báo</a:t>
            </a:r>
            <a:r>
              <a:rPr lang="en-US" dirty="0"/>
              <a:t> </a:t>
            </a:r>
            <a:r>
              <a:rPr lang="en-US" dirty="0" err="1"/>
              <a:t>cho</a:t>
            </a:r>
            <a:r>
              <a:rPr lang="en-US" dirty="0"/>
              <a:t> </a:t>
            </a:r>
            <a:r>
              <a:rPr lang="en-US" dirty="0" err="1"/>
              <a:t>người</a:t>
            </a:r>
            <a:r>
              <a:rPr lang="en-US" dirty="0"/>
              <a:t> </a:t>
            </a:r>
            <a:r>
              <a:rPr lang="en-US" dirty="0" err="1"/>
              <a:t>dùng</a:t>
            </a:r>
            <a:r>
              <a:rPr lang="en-US" dirty="0"/>
              <a:t> qua email </a:t>
            </a:r>
            <a:r>
              <a:rPr lang="en-US" dirty="0" err="1"/>
              <a:t>cảnh</a:t>
            </a:r>
            <a:r>
              <a:rPr lang="en-US" dirty="0"/>
              <a:t> </a:t>
            </a:r>
            <a:r>
              <a:rPr lang="en-US" dirty="0" err="1"/>
              <a:t>cáo</a:t>
            </a:r>
            <a:r>
              <a:rPr lang="en-US" dirty="0"/>
              <a:t>. </a:t>
            </a:r>
            <a:r>
              <a:rPr lang="en-US" dirty="0" err="1"/>
              <a:t>Dễ</a:t>
            </a:r>
            <a:r>
              <a:rPr lang="en-US" dirty="0"/>
              <a:t> </a:t>
            </a:r>
            <a:r>
              <a:rPr lang="en-US" dirty="0" err="1"/>
              <a:t>dàng</a:t>
            </a:r>
            <a:r>
              <a:rPr lang="en-US" dirty="0"/>
              <a:t> </a:t>
            </a:r>
            <a:r>
              <a:rPr lang="en-US" dirty="0" err="1"/>
              <a:t>quản</a:t>
            </a:r>
            <a:r>
              <a:rPr lang="en-US" dirty="0"/>
              <a:t> </a:t>
            </a:r>
            <a:r>
              <a:rPr lang="en-US" dirty="0" err="1"/>
              <a:t>lý</a:t>
            </a:r>
            <a:r>
              <a:rPr lang="en-US" dirty="0"/>
              <a:t> </a:t>
            </a:r>
            <a:r>
              <a:rPr lang="en-US" dirty="0" err="1"/>
              <a:t>từ</a:t>
            </a:r>
            <a:r>
              <a:rPr lang="en-US" dirty="0"/>
              <a:t> </a:t>
            </a:r>
            <a:r>
              <a:rPr lang="en-US" dirty="0" err="1"/>
              <a:t>xa</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thân</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truy</a:t>
            </a:r>
            <a:r>
              <a:rPr lang="en-US" dirty="0"/>
              <a:t> </a:t>
            </a:r>
            <a:r>
              <a:rPr lang="en-US" dirty="0" err="1"/>
              <a:t>cập</a:t>
            </a:r>
            <a:r>
              <a:rPr lang="en-US" dirty="0"/>
              <a:t> </a:t>
            </a:r>
            <a:r>
              <a:rPr lang="en-US" dirty="0" err="1"/>
              <a:t>trơn</a:t>
            </a:r>
            <a:r>
              <a:rPr lang="en-US" dirty="0"/>
              <a:t> </a:t>
            </a:r>
            <a:r>
              <a:rPr lang="en-US" dirty="0" err="1"/>
              <a:t>tru</a:t>
            </a:r>
            <a:r>
              <a:rPr lang="en-US" dirty="0"/>
              <a:t>.</a:t>
            </a:r>
          </a:p>
          <a:p>
            <a:pPr>
              <a:lnSpc>
                <a:spcPct val="150000"/>
              </a:lnSpc>
            </a:pPr>
            <a:r>
              <a:rPr lang="en-US" b="1" dirty="0" err="1"/>
              <a:t>Nhược</a:t>
            </a:r>
            <a:r>
              <a:rPr lang="en-US" b="1" dirty="0"/>
              <a:t> </a:t>
            </a:r>
            <a:r>
              <a:rPr lang="en-US" b="1" dirty="0" err="1"/>
              <a:t>điểm</a:t>
            </a:r>
            <a:r>
              <a:rPr lang="en-US" b="1" dirty="0"/>
              <a:t> </a:t>
            </a:r>
            <a:r>
              <a:rPr lang="en-US" dirty="0" err="1"/>
              <a:t>của</a:t>
            </a:r>
            <a:r>
              <a:rPr lang="en-US" dirty="0"/>
              <a:t> </a:t>
            </a:r>
            <a:r>
              <a:rPr lang="en-US" dirty="0" err="1"/>
              <a:t>hệ</a:t>
            </a:r>
            <a:r>
              <a:rPr lang="en-US" dirty="0"/>
              <a:t> </a:t>
            </a:r>
            <a:r>
              <a:rPr lang="en-US" dirty="0" err="1"/>
              <a:t>thống</a:t>
            </a:r>
            <a:r>
              <a:rPr lang="en-US" dirty="0"/>
              <a:t> </a:t>
            </a:r>
            <a:r>
              <a:rPr lang="en-US" dirty="0" err="1"/>
              <a:t>này</a:t>
            </a:r>
            <a:r>
              <a:rPr lang="en-US" dirty="0"/>
              <a:t> </a:t>
            </a:r>
            <a:r>
              <a:rPr lang="en-US" dirty="0" err="1"/>
              <a:t>là</a:t>
            </a:r>
            <a:r>
              <a:rPr lang="en-US" dirty="0"/>
              <a:t> </a:t>
            </a:r>
            <a:r>
              <a:rPr lang="en-US" dirty="0" err="1"/>
              <a:t>giá</a:t>
            </a:r>
            <a:r>
              <a:rPr lang="en-US" dirty="0"/>
              <a:t> </a:t>
            </a:r>
            <a:r>
              <a:rPr lang="en-US" dirty="0" err="1"/>
              <a:t>tiền</a:t>
            </a:r>
            <a:r>
              <a:rPr lang="en-US" dirty="0"/>
              <a:t> </a:t>
            </a:r>
            <a:r>
              <a:rPr lang="en-US" dirty="0" err="1"/>
              <a:t>và</a:t>
            </a:r>
            <a:r>
              <a:rPr lang="en-US" dirty="0"/>
              <a:t> </a:t>
            </a:r>
            <a:r>
              <a:rPr lang="en-US" dirty="0" err="1"/>
              <a:t>số</a:t>
            </a:r>
            <a:r>
              <a:rPr lang="en-US" dirty="0"/>
              <a:t> </a:t>
            </a:r>
            <a:r>
              <a:rPr lang="en-US" dirty="0" err="1"/>
              <a:t>lượng</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tối</a:t>
            </a:r>
            <a:r>
              <a:rPr lang="en-US" dirty="0"/>
              <a:t> </a:t>
            </a:r>
            <a:r>
              <a:rPr lang="en-US" dirty="0" err="1"/>
              <a:t>đa</a:t>
            </a:r>
            <a:r>
              <a:rPr lang="en-US" dirty="0"/>
              <a:t> </a:t>
            </a:r>
            <a:r>
              <a:rPr lang="en-US" dirty="0" err="1"/>
              <a:t>kết</a:t>
            </a:r>
            <a:r>
              <a:rPr lang="en-US" dirty="0"/>
              <a:t> </a:t>
            </a:r>
            <a:r>
              <a:rPr lang="en-US" dirty="0" err="1"/>
              <a:t>nối</a:t>
            </a:r>
            <a:r>
              <a:rPr lang="en-US" dirty="0"/>
              <a:t> </a:t>
            </a:r>
            <a:r>
              <a:rPr lang="en-US" dirty="0" err="1"/>
              <a:t>được</a:t>
            </a:r>
            <a:r>
              <a:rPr lang="en-US" dirty="0"/>
              <a:t> </a:t>
            </a:r>
            <a:r>
              <a:rPr lang="en-US" dirty="0" err="1"/>
              <a:t>và</a:t>
            </a:r>
            <a:r>
              <a:rPr lang="en-US" dirty="0"/>
              <a:t> </a:t>
            </a:r>
            <a:r>
              <a:rPr lang="en-US" dirty="0" err="1"/>
              <a:t>phải</a:t>
            </a:r>
            <a:r>
              <a:rPr lang="en-US" dirty="0"/>
              <a:t> </a:t>
            </a:r>
            <a:r>
              <a:rPr lang="en-US" dirty="0" err="1"/>
              <a:t>có</a:t>
            </a:r>
            <a:r>
              <a:rPr lang="en-US" dirty="0"/>
              <a:t> </a:t>
            </a:r>
            <a:r>
              <a:rPr lang="en-US" dirty="0" err="1"/>
              <a:t>một</a:t>
            </a:r>
            <a:r>
              <a:rPr lang="en-US" dirty="0"/>
              <a:t> </a:t>
            </a:r>
            <a:r>
              <a:rPr lang="en-US" dirty="0" err="1"/>
              <a:t>thiết</a:t>
            </a:r>
            <a:r>
              <a:rPr lang="en-US" dirty="0"/>
              <a:t> </a:t>
            </a:r>
            <a:r>
              <a:rPr lang="en-US" dirty="0" err="1"/>
              <a:t>bị</a:t>
            </a:r>
            <a:r>
              <a:rPr lang="en-US" dirty="0"/>
              <a:t> </a:t>
            </a:r>
            <a:r>
              <a:rPr lang="en-US" dirty="0" err="1"/>
              <a:t>có</a:t>
            </a:r>
            <a:r>
              <a:rPr lang="en-US" dirty="0"/>
              <a:t> WIFI </a:t>
            </a:r>
            <a:r>
              <a:rPr lang="en-US" dirty="0" err="1"/>
              <a:t>hoặc</a:t>
            </a:r>
            <a:r>
              <a:rPr lang="en-US" dirty="0"/>
              <a:t> </a:t>
            </a:r>
            <a:r>
              <a:rPr lang="en-US" dirty="0" err="1"/>
              <a:t>một</a:t>
            </a:r>
            <a:r>
              <a:rPr lang="en-US" dirty="0"/>
              <a:t> PC </a:t>
            </a:r>
            <a:r>
              <a:rPr lang="en-US" dirty="0" err="1"/>
              <a:t>trong</a:t>
            </a:r>
            <a:r>
              <a:rPr lang="en-US" dirty="0"/>
              <a:t> </a:t>
            </a:r>
            <a:r>
              <a:rPr lang="en-US" dirty="0" err="1"/>
              <a:t>văn</a:t>
            </a:r>
            <a:r>
              <a:rPr lang="en-US" dirty="0"/>
              <a:t> </a:t>
            </a:r>
            <a:r>
              <a:rPr lang="en-US" dirty="0" err="1"/>
              <a:t>phòng</a:t>
            </a:r>
            <a:r>
              <a:rPr lang="en-US" dirty="0"/>
              <a:t> </a:t>
            </a:r>
            <a:r>
              <a:rPr lang="en-US" dirty="0" err="1"/>
              <a:t>trung</a:t>
            </a:r>
            <a:r>
              <a:rPr lang="en-US" dirty="0"/>
              <a:t> </a:t>
            </a:r>
            <a:r>
              <a:rPr lang="en-US" dirty="0" err="1"/>
              <a:t>tâm</a:t>
            </a:r>
            <a:r>
              <a:rPr lang="en-US" dirty="0"/>
              <a:t> </a:t>
            </a:r>
            <a:r>
              <a:rPr lang="en-US" dirty="0" err="1"/>
              <a:t>mới</a:t>
            </a:r>
            <a:r>
              <a:rPr lang="en-US" dirty="0"/>
              <a:t> </a:t>
            </a:r>
            <a:r>
              <a:rPr lang="en-US" dirty="0" err="1"/>
              <a:t>có</a:t>
            </a:r>
            <a:r>
              <a:rPr lang="en-US" dirty="0"/>
              <a:t> </a:t>
            </a:r>
            <a:r>
              <a:rPr lang="en-US" dirty="0" err="1"/>
              <a:t>thể</a:t>
            </a:r>
            <a:r>
              <a:rPr lang="en-US" dirty="0"/>
              <a:t> </a:t>
            </a:r>
            <a:r>
              <a:rPr lang="en-US" dirty="0" err="1"/>
              <a:t>toàn</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hệ</a:t>
            </a:r>
            <a:r>
              <a:rPr lang="en-US" dirty="0"/>
              <a:t> </a:t>
            </a:r>
            <a:r>
              <a:rPr lang="en-US" dirty="0" err="1"/>
              <a:t>thống</a:t>
            </a:r>
            <a:r>
              <a:rPr lang="en-US" dirty="0"/>
              <a:t>.</a:t>
            </a:r>
          </a:p>
        </p:txBody>
      </p:sp>
      <p:sp>
        <p:nvSpPr>
          <p:cNvPr id="4" name="Text Box 3"/>
          <p:cNvSpPr txBox="1"/>
          <p:nvPr/>
        </p:nvSpPr>
        <p:spPr>
          <a:xfrm>
            <a:off x="309401" y="4869350"/>
            <a:ext cx="11573197" cy="1881990"/>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pPr>
            <a:r>
              <a:rPr lang="en-US" dirty="0" err="1"/>
              <a:t>Hệ</a:t>
            </a:r>
            <a:r>
              <a:rPr lang="en-US" dirty="0"/>
              <a:t> </a:t>
            </a:r>
            <a:r>
              <a:rPr lang="en-US" dirty="0" err="1"/>
              <a:t>thống</a:t>
            </a:r>
            <a:r>
              <a:rPr lang="en-US" dirty="0"/>
              <a:t> </a:t>
            </a:r>
            <a:r>
              <a:rPr lang="en-US" dirty="0" err="1"/>
              <a:t>tưới</a:t>
            </a:r>
            <a:r>
              <a:rPr lang="en-US" dirty="0"/>
              <a:t> </a:t>
            </a:r>
            <a:r>
              <a:rPr lang="en-US" dirty="0" err="1"/>
              <a:t>nhỏ</a:t>
            </a:r>
            <a:r>
              <a:rPr lang="en-US" dirty="0"/>
              <a:t> </a:t>
            </a:r>
            <a:r>
              <a:rPr lang="en-US" dirty="0" err="1"/>
              <a:t>giọt</a:t>
            </a:r>
            <a:r>
              <a:rPr lang="en-US" dirty="0"/>
              <a:t> Israel </a:t>
            </a:r>
            <a:r>
              <a:rPr lang="en-US" dirty="0" err="1"/>
              <a:t>là</a:t>
            </a:r>
            <a:r>
              <a:rPr lang="en-US" dirty="0"/>
              <a:t> </a:t>
            </a:r>
            <a:r>
              <a:rPr lang="en-US" dirty="0" err="1"/>
              <a:t>một</a:t>
            </a:r>
            <a:r>
              <a:rPr lang="en-US" dirty="0"/>
              <a:t> </a:t>
            </a:r>
            <a:r>
              <a:rPr lang="en-US" dirty="0" err="1"/>
              <a:t>phát</a:t>
            </a:r>
            <a:r>
              <a:rPr lang="en-US" dirty="0"/>
              <a:t> </a:t>
            </a:r>
            <a:r>
              <a:rPr lang="en-US" dirty="0" err="1"/>
              <a:t>minh</a:t>
            </a:r>
            <a:r>
              <a:rPr lang="en-US" dirty="0"/>
              <a:t> </a:t>
            </a:r>
            <a:r>
              <a:rPr lang="en-US" dirty="0" err="1"/>
              <a:t>tuyệt</a:t>
            </a:r>
            <a:r>
              <a:rPr lang="en-US" dirty="0"/>
              <a:t> </a:t>
            </a:r>
            <a:r>
              <a:rPr lang="en-US" dirty="0" err="1"/>
              <a:t>vời</a:t>
            </a:r>
            <a:r>
              <a:rPr lang="en-US" dirty="0"/>
              <a:t> </a:t>
            </a:r>
            <a:r>
              <a:rPr lang="en-US" dirty="0" err="1"/>
              <a:t>của</a:t>
            </a:r>
            <a:r>
              <a:rPr lang="en-US" dirty="0"/>
              <a:t> </a:t>
            </a:r>
            <a:r>
              <a:rPr lang="en-US" dirty="0" err="1"/>
              <a:t>người</a:t>
            </a:r>
            <a:r>
              <a:rPr lang="en-US" dirty="0"/>
              <a:t> Israel, </a:t>
            </a:r>
            <a:r>
              <a:rPr lang="en-US" dirty="0" err="1"/>
              <a:t>giúp</a:t>
            </a:r>
            <a:r>
              <a:rPr lang="en-US" dirty="0"/>
              <a:t> </a:t>
            </a:r>
            <a:r>
              <a:rPr lang="en-US" dirty="0" err="1"/>
              <a:t>siêu</a:t>
            </a:r>
            <a:r>
              <a:rPr lang="en-US" dirty="0"/>
              <a:t> </a:t>
            </a:r>
            <a:r>
              <a:rPr lang="en-US" dirty="0" err="1"/>
              <a:t>tiết</a:t>
            </a:r>
            <a:r>
              <a:rPr lang="en-US" dirty="0"/>
              <a:t> </a:t>
            </a:r>
            <a:r>
              <a:rPr lang="en-US" dirty="0" err="1"/>
              <a:t>kiệm</a:t>
            </a:r>
            <a:r>
              <a:rPr lang="en-US" dirty="0"/>
              <a:t> </a:t>
            </a:r>
            <a:r>
              <a:rPr lang="en-US" dirty="0" err="1"/>
              <a:t>nước</a:t>
            </a:r>
            <a:r>
              <a:rPr lang="en-US" dirty="0"/>
              <a:t> </a:t>
            </a:r>
            <a:r>
              <a:rPr lang="en-US" dirty="0" err="1"/>
              <a:t>nhưng</a:t>
            </a:r>
            <a:r>
              <a:rPr lang="en-US" dirty="0"/>
              <a:t> </a:t>
            </a:r>
            <a:r>
              <a:rPr lang="en-US" dirty="0" err="1"/>
              <a:t>vẫn</a:t>
            </a:r>
            <a:r>
              <a:rPr lang="en-US" dirty="0"/>
              <a:t> </a:t>
            </a:r>
            <a:r>
              <a:rPr lang="en-US" dirty="0" err="1"/>
              <a:t>đảm</a:t>
            </a:r>
            <a:r>
              <a:rPr lang="en-US" dirty="0"/>
              <a:t> </a:t>
            </a:r>
            <a:r>
              <a:rPr lang="en-US" dirty="0" err="1"/>
              <a:t>bảo</a:t>
            </a:r>
            <a:r>
              <a:rPr lang="en-US" dirty="0"/>
              <a:t> </a:t>
            </a:r>
            <a:r>
              <a:rPr lang="en-US" dirty="0" err="1"/>
              <a:t>bổ</a:t>
            </a:r>
            <a:r>
              <a:rPr lang="en-US" dirty="0"/>
              <a:t> sung </a:t>
            </a:r>
            <a:r>
              <a:rPr lang="en-US" dirty="0" err="1"/>
              <a:t>đầy</a:t>
            </a:r>
            <a:r>
              <a:rPr lang="en-US" dirty="0"/>
              <a:t> </a:t>
            </a:r>
            <a:r>
              <a:rPr lang="en-US" dirty="0" err="1"/>
              <a:t>đủ</a:t>
            </a:r>
            <a:r>
              <a:rPr lang="en-US" dirty="0"/>
              <a:t> </a:t>
            </a:r>
            <a:r>
              <a:rPr lang="en-US" dirty="0" err="1"/>
              <a:t>lượng</a:t>
            </a:r>
            <a:r>
              <a:rPr lang="en-US" dirty="0"/>
              <a:t> </a:t>
            </a:r>
            <a:r>
              <a:rPr lang="en-US" dirty="0" err="1"/>
              <a:t>nước</a:t>
            </a:r>
            <a:r>
              <a:rPr lang="en-US" dirty="0"/>
              <a:t>, </a:t>
            </a:r>
            <a:r>
              <a:rPr lang="en-US" dirty="0" err="1"/>
              <a:t>phân</a:t>
            </a:r>
            <a:r>
              <a:rPr lang="en-US" dirty="0"/>
              <a:t> </a:t>
            </a:r>
            <a:r>
              <a:rPr lang="en-US" dirty="0" err="1"/>
              <a:t>bón</a:t>
            </a:r>
            <a:r>
              <a:rPr lang="en-US" dirty="0"/>
              <a:t> </a:t>
            </a:r>
            <a:r>
              <a:rPr lang="en-US" dirty="0" err="1"/>
              <a:t>và</a:t>
            </a:r>
            <a:r>
              <a:rPr lang="en-US" dirty="0"/>
              <a:t> </a:t>
            </a:r>
            <a:r>
              <a:rPr lang="en-US" dirty="0" err="1"/>
              <a:t>chất</a:t>
            </a:r>
            <a:r>
              <a:rPr lang="en-US" dirty="0"/>
              <a:t> </a:t>
            </a:r>
            <a:r>
              <a:rPr lang="en-US" dirty="0" err="1"/>
              <a:t>dinh</a:t>
            </a:r>
            <a:r>
              <a:rPr lang="en-US" dirty="0"/>
              <a:t> </a:t>
            </a:r>
            <a:r>
              <a:rPr lang="en-US" dirty="0" err="1"/>
              <a:t>dưỡng</a:t>
            </a:r>
            <a:r>
              <a:rPr lang="en-US" dirty="0"/>
              <a:t> </a:t>
            </a:r>
            <a:r>
              <a:rPr lang="en-US" dirty="0" err="1"/>
              <a:t>đến</a:t>
            </a:r>
            <a:r>
              <a:rPr lang="en-US" dirty="0"/>
              <a:t> </a:t>
            </a:r>
            <a:r>
              <a:rPr lang="en-US" dirty="0" err="1"/>
              <a:t>từng</a:t>
            </a:r>
            <a:r>
              <a:rPr lang="en-US" dirty="0"/>
              <a:t> </a:t>
            </a:r>
            <a:r>
              <a:rPr lang="en-US" dirty="0" err="1"/>
              <a:t>gốc</a:t>
            </a:r>
            <a:r>
              <a:rPr lang="en-US" dirty="0"/>
              <a:t> </a:t>
            </a:r>
            <a:r>
              <a:rPr lang="en-US" dirty="0" err="1"/>
              <a:t>cây</a:t>
            </a:r>
            <a:r>
              <a:rPr lang="en-US" dirty="0"/>
              <a:t>. Ở </a:t>
            </a:r>
            <a:r>
              <a:rPr lang="en-US" dirty="0" err="1"/>
              <a:t>Việt</a:t>
            </a:r>
            <a:r>
              <a:rPr lang="en-US" dirty="0"/>
              <a:t> Nam </a:t>
            </a:r>
            <a:r>
              <a:rPr lang="en-US" dirty="0" err="1"/>
              <a:t>thiết</a:t>
            </a:r>
            <a:r>
              <a:rPr lang="en-US" dirty="0"/>
              <a:t> </a:t>
            </a:r>
            <a:r>
              <a:rPr lang="en-US" dirty="0" err="1"/>
              <a:t>bị</a:t>
            </a:r>
            <a:r>
              <a:rPr lang="en-US" dirty="0"/>
              <a:t> </a:t>
            </a:r>
            <a:r>
              <a:rPr lang="en-US" dirty="0" err="1"/>
              <a:t>tưới</a:t>
            </a:r>
            <a:r>
              <a:rPr lang="en-US" dirty="0"/>
              <a:t> </a:t>
            </a:r>
            <a:r>
              <a:rPr lang="en-US" dirty="0" err="1"/>
              <a:t>nước</a:t>
            </a:r>
            <a:r>
              <a:rPr lang="en-US" dirty="0"/>
              <a:t> </a:t>
            </a:r>
            <a:r>
              <a:rPr lang="en-US" dirty="0" err="1"/>
              <a:t>nhỏ</a:t>
            </a:r>
            <a:r>
              <a:rPr lang="en-US" dirty="0"/>
              <a:t> </a:t>
            </a:r>
            <a:r>
              <a:rPr lang="en-US" dirty="0" err="1"/>
              <a:t>giọt</a:t>
            </a:r>
            <a:r>
              <a:rPr lang="en-US" dirty="0"/>
              <a:t> </a:t>
            </a:r>
            <a:r>
              <a:rPr lang="en-US" dirty="0" err="1"/>
              <a:t>chưa</a:t>
            </a:r>
            <a:r>
              <a:rPr lang="en-US" dirty="0"/>
              <a:t> </a:t>
            </a:r>
            <a:r>
              <a:rPr lang="en-US" dirty="0" err="1"/>
              <a:t>được</a:t>
            </a:r>
            <a:r>
              <a:rPr lang="en-US" dirty="0"/>
              <a:t> </a:t>
            </a:r>
            <a:r>
              <a:rPr lang="en-US" dirty="0" err="1"/>
              <a:t>phổ</a:t>
            </a:r>
            <a:r>
              <a:rPr lang="en-US" dirty="0"/>
              <a:t> </a:t>
            </a:r>
            <a:r>
              <a:rPr lang="en-US" dirty="0" err="1"/>
              <a:t>biến</a:t>
            </a:r>
            <a:r>
              <a:rPr lang="en-US" dirty="0"/>
              <a:t> </a:t>
            </a:r>
            <a:r>
              <a:rPr lang="en-US" dirty="0" err="1"/>
              <a:t>bởi</a:t>
            </a:r>
            <a:r>
              <a:rPr lang="en-US" dirty="0"/>
              <a:t> </a:t>
            </a:r>
            <a:r>
              <a:rPr lang="en-US" dirty="0" err="1"/>
              <a:t>trình</a:t>
            </a:r>
            <a:r>
              <a:rPr lang="en-US" dirty="0"/>
              <a:t> </a:t>
            </a:r>
            <a:r>
              <a:rPr lang="en-US" dirty="0" err="1"/>
              <a:t>độ</a:t>
            </a:r>
            <a:r>
              <a:rPr lang="en-US" dirty="0"/>
              <a:t> </a:t>
            </a:r>
            <a:r>
              <a:rPr lang="en-US" dirty="0" err="1"/>
              <a:t>kỹ</a:t>
            </a:r>
            <a:r>
              <a:rPr lang="en-US" dirty="0"/>
              <a:t> </a:t>
            </a:r>
            <a:r>
              <a:rPr lang="en-US" dirty="0" err="1"/>
              <a:t>thuật</a:t>
            </a:r>
            <a:r>
              <a:rPr lang="en-US" dirty="0"/>
              <a:t> </a:t>
            </a:r>
            <a:r>
              <a:rPr lang="en-US" dirty="0" err="1"/>
              <a:t>còn</a:t>
            </a:r>
            <a:r>
              <a:rPr lang="en-US" dirty="0"/>
              <a:t> </a:t>
            </a:r>
            <a:r>
              <a:rPr lang="en-US" dirty="0" err="1"/>
              <a:t>lạc</a:t>
            </a:r>
            <a:r>
              <a:rPr lang="en-US" dirty="0"/>
              <a:t> </a:t>
            </a:r>
            <a:r>
              <a:rPr lang="en-US" dirty="0" err="1"/>
              <a:t>hậu</a:t>
            </a:r>
            <a:r>
              <a:rPr lang="en-US" dirty="0"/>
              <a:t>, </a:t>
            </a:r>
            <a:r>
              <a:rPr lang="en-US" dirty="0" err="1"/>
              <a:t>thiết</a:t>
            </a:r>
            <a:r>
              <a:rPr lang="en-US" dirty="0"/>
              <a:t> </a:t>
            </a:r>
            <a:r>
              <a:rPr lang="en-US" dirty="0" err="1"/>
              <a:t>bị</a:t>
            </a:r>
            <a:r>
              <a:rPr lang="en-US" dirty="0"/>
              <a:t> </a:t>
            </a:r>
            <a:r>
              <a:rPr lang="en-US" dirty="0" err="1"/>
              <a:t>còn</a:t>
            </a:r>
            <a:r>
              <a:rPr lang="en-US" dirty="0"/>
              <a:t> </a:t>
            </a:r>
            <a:r>
              <a:rPr lang="en-US" dirty="0" err="1"/>
              <a:t>thiếu</a:t>
            </a:r>
            <a:r>
              <a:rPr lang="en-US" dirty="0"/>
              <a:t> </a:t>
            </a:r>
            <a:r>
              <a:rPr lang="en-US" dirty="0" err="1"/>
              <a:t>và</a:t>
            </a:r>
            <a:r>
              <a:rPr lang="en-US" dirty="0"/>
              <a:t> </a:t>
            </a:r>
            <a:r>
              <a:rPr lang="en-US" dirty="0" err="1"/>
              <a:t>khó</a:t>
            </a:r>
            <a:r>
              <a:rPr lang="en-US" dirty="0"/>
              <a:t> </a:t>
            </a:r>
            <a:r>
              <a:rPr lang="en-US" dirty="0" err="1"/>
              <a:t>mua</a:t>
            </a:r>
            <a:r>
              <a:rPr lang="en-US" dirty="0"/>
              <a:t> </a:t>
            </a:r>
            <a:r>
              <a:rPr lang="en-US" dirty="0" err="1"/>
              <a:t>cộng</a:t>
            </a:r>
            <a:r>
              <a:rPr lang="en-US" dirty="0"/>
              <a:t> </a:t>
            </a:r>
            <a:r>
              <a:rPr lang="en-US" dirty="0" err="1"/>
              <a:t>thêm</a:t>
            </a:r>
            <a:r>
              <a:rPr lang="en-US" dirty="0"/>
              <a:t> chi </a:t>
            </a:r>
            <a:r>
              <a:rPr lang="en-US" dirty="0" err="1"/>
              <a:t>phí</a:t>
            </a:r>
            <a:r>
              <a:rPr lang="en-US" dirty="0"/>
              <a:t> </a:t>
            </a:r>
            <a:r>
              <a:rPr lang="en-US" dirty="0" err="1"/>
              <a:t>quá</a:t>
            </a:r>
            <a:r>
              <a:rPr lang="en-US" dirty="0"/>
              <a:t> </a:t>
            </a:r>
            <a:r>
              <a:rPr lang="en-US" dirty="0" err="1"/>
              <a:t>cao</a:t>
            </a:r>
            <a:r>
              <a:rPr lang="en-US" dirty="0"/>
              <a:t> </a:t>
            </a:r>
            <a:r>
              <a:rPr lang="en-US" dirty="0" err="1"/>
              <a:t>hệ</a:t>
            </a:r>
            <a:r>
              <a:rPr lang="en-US" dirty="0"/>
              <a:t> </a:t>
            </a:r>
            <a:r>
              <a:rPr lang="en-US" dirty="0" err="1"/>
              <a:t>thống</a:t>
            </a:r>
            <a:r>
              <a:rPr lang="en-US" dirty="0"/>
              <a:t> </a:t>
            </a:r>
            <a:r>
              <a:rPr lang="en-US" dirty="0" err="1"/>
              <a:t>bị</a:t>
            </a:r>
            <a:r>
              <a:rPr lang="en-US" dirty="0"/>
              <a:t> </a:t>
            </a:r>
            <a:r>
              <a:rPr lang="en-US" dirty="0" err="1"/>
              <a:t>sự</a:t>
            </a:r>
            <a:r>
              <a:rPr lang="en-US" dirty="0"/>
              <a:t> </a:t>
            </a:r>
            <a:r>
              <a:rPr lang="en-US" dirty="0" err="1"/>
              <a:t>cố</a:t>
            </a:r>
            <a:r>
              <a:rPr lang="en-US" dirty="0"/>
              <a:t> </a:t>
            </a:r>
            <a:r>
              <a:rPr lang="en-US" dirty="0" err="1"/>
              <a:t>rất</a:t>
            </a:r>
            <a:r>
              <a:rPr lang="en-US" dirty="0"/>
              <a:t> </a:t>
            </a:r>
            <a:r>
              <a:rPr lang="en-US" dirty="0" err="1"/>
              <a:t>khó</a:t>
            </a:r>
            <a:r>
              <a:rPr lang="en-US" dirty="0"/>
              <a:t> </a:t>
            </a:r>
            <a:r>
              <a:rPr lang="en-US" dirty="0" err="1"/>
              <a:t>để</a:t>
            </a:r>
            <a:r>
              <a:rPr lang="en-US" dirty="0"/>
              <a:t> </a:t>
            </a:r>
            <a:r>
              <a:rPr lang="en-US" dirty="0" err="1"/>
              <a:t>khắc</a:t>
            </a:r>
            <a:r>
              <a:rPr lang="en-US" dirty="0"/>
              <a:t> </a:t>
            </a:r>
            <a:r>
              <a:rPr lang="en-US" dirty="0" err="1"/>
              <a:t>phục</a:t>
            </a:r>
            <a:r>
              <a:rPr lang="en-US" dirty="0"/>
              <a:t>.</a:t>
            </a:r>
          </a:p>
        </p:txBody>
      </p:sp>
      <p:sp>
        <p:nvSpPr>
          <p:cNvPr id="6" name="Hình chữ nhật: Góc Tròn 5">
            <a:extLst>
              <a:ext uri="{FF2B5EF4-FFF2-40B4-BE49-F238E27FC236}">
                <a16:creationId xmlns:a16="http://schemas.microsoft.com/office/drawing/2014/main" id="{65579A38-73B9-4098-9681-1F97FD9A1969}"/>
              </a:ext>
            </a:extLst>
          </p:cNvPr>
          <p:cNvSpPr/>
          <p:nvPr/>
        </p:nvSpPr>
        <p:spPr>
          <a:xfrm>
            <a:off x="256527" y="4978400"/>
            <a:ext cx="11678944" cy="1792320"/>
          </a:xfrm>
          <a:prstGeom prst="roundRect">
            <a:avLst>
              <a:gd name="adj" fmla="val 6458"/>
            </a:avLst>
          </a:prstGeom>
          <a:solidFill>
            <a:srgbClr val="FF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17502758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p:cNvGrpSpPr/>
          <p:nvPr/>
        </p:nvGrpSpPr>
        <p:grpSpPr>
          <a:xfrm>
            <a:off x="7539278" y="3144762"/>
            <a:ext cx="3674428" cy="2740270"/>
            <a:chOff x="7227403" y="3309495"/>
            <a:chExt cx="3674428" cy="2740270"/>
          </a:xfrm>
        </p:grpSpPr>
        <p:grpSp>
          <p:nvGrpSpPr>
            <p:cNvPr id="37" name="Group 36"/>
            <p:cNvGrpSpPr/>
            <p:nvPr/>
          </p:nvGrpSpPr>
          <p:grpSpPr>
            <a:xfrm>
              <a:off x="7227403" y="3309495"/>
              <a:ext cx="3674428" cy="747346"/>
              <a:chOff x="7341577" y="3133648"/>
              <a:chExt cx="3674428" cy="747346"/>
            </a:xfrm>
          </p:grpSpPr>
          <p:sp>
            <p:nvSpPr>
              <p:cNvPr id="29" name="Rectangle 28"/>
              <p:cNvSpPr/>
              <p:nvPr/>
            </p:nvSpPr>
            <p:spPr>
              <a:xfrm>
                <a:off x="7341577" y="3133648"/>
                <a:ext cx="747346" cy="747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17271" y="3133648"/>
                <a:ext cx="747346" cy="747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292965" y="3133648"/>
                <a:ext cx="747346" cy="747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268659" y="3133648"/>
                <a:ext cx="747346" cy="74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227403" y="4305957"/>
              <a:ext cx="3674428" cy="747346"/>
              <a:chOff x="7341577" y="3133648"/>
              <a:chExt cx="3674428" cy="747346"/>
            </a:xfrm>
          </p:grpSpPr>
          <p:sp>
            <p:nvSpPr>
              <p:cNvPr id="39" name="Rectangle 38"/>
              <p:cNvSpPr/>
              <p:nvPr/>
            </p:nvSpPr>
            <p:spPr>
              <a:xfrm>
                <a:off x="7341577" y="3133648"/>
                <a:ext cx="747346" cy="747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317271" y="3133648"/>
                <a:ext cx="747346" cy="747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9292965" y="3133648"/>
                <a:ext cx="747346" cy="74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0268659" y="3133648"/>
                <a:ext cx="747346" cy="747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7227403" y="5302419"/>
              <a:ext cx="3674428" cy="747346"/>
              <a:chOff x="7341577" y="3133648"/>
              <a:chExt cx="3674428" cy="747346"/>
            </a:xfrm>
          </p:grpSpPr>
          <p:sp>
            <p:nvSpPr>
              <p:cNvPr id="44" name="Rectangle 43"/>
              <p:cNvSpPr/>
              <p:nvPr/>
            </p:nvSpPr>
            <p:spPr>
              <a:xfrm>
                <a:off x="7341577" y="3133648"/>
                <a:ext cx="747346" cy="747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317271" y="3133648"/>
                <a:ext cx="747346" cy="747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292965" y="3133648"/>
                <a:ext cx="747346" cy="747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268659" y="3133648"/>
                <a:ext cx="747346" cy="747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grpSp>
        <p:nvGrpSpPr>
          <p:cNvPr id="69" name="Group 68"/>
          <p:cNvGrpSpPr/>
          <p:nvPr/>
        </p:nvGrpSpPr>
        <p:grpSpPr>
          <a:xfrm>
            <a:off x="7090240" y="1619112"/>
            <a:ext cx="4572505" cy="1282830"/>
            <a:chOff x="6778365" y="1783845"/>
            <a:chExt cx="4572505" cy="1282830"/>
          </a:xfrm>
        </p:grpSpPr>
        <p:sp>
          <p:nvSpPr>
            <p:cNvPr id="28" name="Graphic 26"/>
            <p:cNvSpPr/>
            <p:nvPr/>
          </p:nvSpPr>
          <p:spPr>
            <a:xfrm>
              <a:off x="6778365" y="1783845"/>
              <a:ext cx="4572505" cy="1282830"/>
            </a:xfrm>
            <a:custGeom>
              <a:avLst/>
              <a:gdLst>
                <a:gd name="connsiteX0" fmla="*/ 6567845 w 6613596"/>
                <a:gd name="connsiteY0" fmla="*/ 1842135 h 1855470"/>
                <a:gd name="connsiteX1" fmla="*/ 46077 w 6613596"/>
                <a:gd name="connsiteY1" fmla="*/ 1855470 h 1855470"/>
                <a:gd name="connsiteX2" fmla="*/ 357 w 6613596"/>
                <a:gd name="connsiteY2" fmla="*/ 1817370 h 1855470"/>
                <a:gd name="connsiteX3" fmla="*/ 3215 w 6613596"/>
                <a:gd name="connsiteY3" fmla="*/ 1802130 h 1855470"/>
                <a:gd name="connsiteX4" fmla="*/ 977622 w 6613596"/>
                <a:gd name="connsiteY4" fmla="*/ 46673 h 1855470"/>
                <a:gd name="connsiteX5" fmla="*/ 1024295 w 6613596"/>
                <a:gd name="connsiteY5" fmla="*/ 0 h 1855470"/>
                <a:gd name="connsiteX6" fmla="*/ 5521048 w 6613596"/>
                <a:gd name="connsiteY6" fmla="*/ 0 h 1855470"/>
                <a:gd name="connsiteX7" fmla="*/ 5567720 w 6613596"/>
                <a:gd name="connsiteY7" fmla="*/ 46673 h 1855470"/>
                <a:gd name="connsiteX8" fmla="*/ 6613565 w 6613596"/>
                <a:gd name="connsiteY8" fmla="*/ 1795463 h 1855470"/>
                <a:gd name="connsiteX9" fmla="*/ 6567845 w 6613596"/>
                <a:gd name="connsiteY9" fmla="*/ 1842135 h 1855470"/>
                <a:gd name="connsiteX0-1" fmla="*/ 6576637 w 6613616"/>
                <a:gd name="connsiteY0-2" fmla="*/ 1842135 h 1855470"/>
                <a:gd name="connsiteX1-3" fmla="*/ 46077 w 6613616"/>
                <a:gd name="connsiteY1-4" fmla="*/ 1855470 h 1855470"/>
                <a:gd name="connsiteX2-5" fmla="*/ 357 w 6613616"/>
                <a:gd name="connsiteY2-6" fmla="*/ 1817370 h 1855470"/>
                <a:gd name="connsiteX3-7" fmla="*/ 3215 w 6613616"/>
                <a:gd name="connsiteY3-8" fmla="*/ 1802130 h 1855470"/>
                <a:gd name="connsiteX4-9" fmla="*/ 977622 w 6613616"/>
                <a:gd name="connsiteY4-10" fmla="*/ 46673 h 1855470"/>
                <a:gd name="connsiteX5-11" fmla="*/ 1024295 w 6613616"/>
                <a:gd name="connsiteY5-12" fmla="*/ 0 h 1855470"/>
                <a:gd name="connsiteX6-13" fmla="*/ 5521048 w 6613616"/>
                <a:gd name="connsiteY6-14" fmla="*/ 0 h 1855470"/>
                <a:gd name="connsiteX7-15" fmla="*/ 5567720 w 6613616"/>
                <a:gd name="connsiteY7-16" fmla="*/ 46673 h 1855470"/>
                <a:gd name="connsiteX8-17" fmla="*/ 6613565 w 6613616"/>
                <a:gd name="connsiteY8-18" fmla="*/ 1795463 h 1855470"/>
                <a:gd name="connsiteX9-19" fmla="*/ 6576637 w 6613616"/>
                <a:gd name="connsiteY9-20" fmla="*/ 1842135 h 18554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6613616" h="1855470">
                  <a:moveTo>
                    <a:pt x="6576637" y="1842135"/>
                  </a:moveTo>
                  <a:lnTo>
                    <a:pt x="46077" y="1855470"/>
                  </a:lnTo>
                  <a:cubicBezTo>
                    <a:pt x="23217" y="1855470"/>
                    <a:pt x="4167" y="1839278"/>
                    <a:pt x="357" y="1817370"/>
                  </a:cubicBezTo>
                  <a:cubicBezTo>
                    <a:pt x="-595" y="1812608"/>
                    <a:pt x="357" y="1806893"/>
                    <a:pt x="3215" y="1802130"/>
                  </a:cubicBezTo>
                  <a:lnTo>
                    <a:pt x="977622" y="46673"/>
                  </a:lnTo>
                  <a:cubicBezTo>
                    <a:pt x="977622" y="20955"/>
                    <a:pt x="998577" y="0"/>
                    <a:pt x="1024295" y="0"/>
                  </a:cubicBezTo>
                  <a:lnTo>
                    <a:pt x="5521048" y="0"/>
                  </a:lnTo>
                  <a:cubicBezTo>
                    <a:pt x="5546765" y="0"/>
                    <a:pt x="5567720" y="20955"/>
                    <a:pt x="5567720" y="46673"/>
                  </a:cubicBezTo>
                  <a:lnTo>
                    <a:pt x="6613565" y="1795463"/>
                  </a:lnTo>
                  <a:cubicBezTo>
                    <a:pt x="6614517" y="1821180"/>
                    <a:pt x="6602354" y="1842135"/>
                    <a:pt x="6576637" y="1842135"/>
                  </a:cubicBezTo>
                  <a:close/>
                </a:path>
              </a:pathLst>
            </a:custGeom>
            <a:solidFill>
              <a:schemeClr val="accent6"/>
            </a:solidFill>
            <a:ln w="9525" cap="flat">
              <a:noFill/>
              <a:prstDash val="solid"/>
              <a:miter/>
            </a:ln>
          </p:spPr>
          <p:txBody>
            <a:bodyPr rtlCol="0" anchor="ctr"/>
            <a:lstStyle/>
            <a:p>
              <a:endParaRPr lang="en-US"/>
            </a:p>
          </p:txBody>
        </p:sp>
        <p:grpSp>
          <p:nvGrpSpPr>
            <p:cNvPr id="68" name="Group 67"/>
            <p:cNvGrpSpPr/>
            <p:nvPr/>
          </p:nvGrpSpPr>
          <p:grpSpPr>
            <a:xfrm>
              <a:off x="7227403" y="1865105"/>
              <a:ext cx="3604846" cy="1081667"/>
              <a:chOff x="7227403" y="1865105"/>
              <a:chExt cx="3604846" cy="1081667"/>
            </a:xfrm>
            <a:solidFill>
              <a:schemeClr val="accent6">
                <a:lumMod val="60000"/>
                <a:lumOff val="40000"/>
              </a:schemeClr>
            </a:solidFill>
          </p:grpSpPr>
          <p:sp>
            <p:nvSpPr>
              <p:cNvPr id="61" name="Rectangle: Rounded Corners 60"/>
              <p:cNvSpPr/>
              <p:nvPr/>
            </p:nvSpPr>
            <p:spPr>
              <a:xfrm>
                <a:off x="7797021" y="1865105"/>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p:cNvSpPr/>
              <p:nvPr/>
            </p:nvSpPr>
            <p:spPr>
              <a:xfrm>
                <a:off x="7227403" y="2425260"/>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p:cNvSpPr/>
              <p:nvPr/>
            </p:nvSpPr>
            <p:spPr>
              <a:xfrm>
                <a:off x="9287973" y="2425260"/>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p:cNvSpPr/>
              <p:nvPr/>
            </p:nvSpPr>
            <p:spPr>
              <a:xfrm>
                <a:off x="10008778" y="2425260"/>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p:cNvSpPr/>
              <p:nvPr/>
            </p:nvSpPr>
            <p:spPr>
              <a:xfrm>
                <a:off x="9028663" y="2735757"/>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p:cNvSpPr/>
              <p:nvPr/>
            </p:nvSpPr>
            <p:spPr>
              <a:xfrm>
                <a:off x="9671146" y="2733067"/>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p:cNvSpPr/>
              <p:nvPr/>
            </p:nvSpPr>
            <p:spPr>
              <a:xfrm>
                <a:off x="10313629" y="2730377"/>
                <a:ext cx="518620" cy="2110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1"/>
          <p:cNvSpPr>
            <a:spLocks noGrp="1"/>
          </p:cNvSpPr>
          <p:nvPr>
            <p:ph type="body" sz="quarter" idx="10"/>
          </p:nvPr>
        </p:nvSpPr>
        <p:spPr>
          <a:xfrm>
            <a:off x="1609973" y="207693"/>
            <a:ext cx="10643024" cy="1398577"/>
          </a:xfrm>
        </p:spPr>
        <p:txBody>
          <a:bodyPr/>
          <a:lstStyle/>
          <a:p>
            <a:r>
              <a:rPr lang="en-US" sz="4000" b="1" dirty="0"/>
              <a:t>2. </a:t>
            </a:r>
            <a:r>
              <a:rPr lang="en-US" sz="4000" b="1" dirty="0" err="1"/>
              <a:t>Khái</a:t>
            </a:r>
            <a:r>
              <a:rPr lang="en-US" sz="4000" b="1" dirty="0"/>
              <a:t> </a:t>
            </a:r>
            <a:r>
              <a:rPr lang="en-US" sz="4000" b="1" dirty="0" err="1"/>
              <a:t>quát</a:t>
            </a:r>
            <a:r>
              <a:rPr lang="en-US" sz="4000" b="1" dirty="0"/>
              <a:t> </a:t>
            </a:r>
            <a:r>
              <a:rPr lang="en-US" sz="4000" b="1" dirty="0" err="1"/>
              <a:t>hệ</a:t>
            </a:r>
            <a:r>
              <a:rPr lang="en-US" sz="4000" b="1" dirty="0"/>
              <a:t> </a:t>
            </a:r>
            <a:r>
              <a:rPr lang="en-US" sz="4000" b="1" dirty="0" err="1"/>
              <a:t>thống</a:t>
            </a:r>
            <a:r>
              <a:rPr lang="en-US" sz="4000" b="1" dirty="0"/>
              <a:t> </a:t>
            </a:r>
            <a:r>
              <a:rPr lang="en-US" sz="4000" b="1" dirty="0" err="1"/>
              <a:t>nhà</a:t>
            </a:r>
            <a:r>
              <a:rPr lang="en-US" sz="4000" b="1" dirty="0"/>
              <a:t> </a:t>
            </a:r>
            <a:r>
              <a:rPr lang="en-US" sz="4000" b="1" dirty="0" err="1"/>
              <a:t>kính</a:t>
            </a:r>
            <a:r>
              <a:rPr lang="en-US" sz="4000" b="1" dirty="0"/>
              <a:t> </a:t>
            </a:r>
            <a:r>
              <a:rPr lang="en-US" sz="4000" b="1" dirty="0" err="1"/>
              <a:t>trồng</a:t>
            </a:r>
            <a:r>
              <a:rPr lang="en-US" sz="4000" b="1" dirty="0"/>
              <a:t> </a:t>
            </a:r>
            <a:r>
              <a:rPr lang="en-US" sz="4000" b="1" dirty="0" err="1"/>
              <a:t>hoa</a:t>
            </a:r>
            <a:r>
              <a:rPr lang="en-US" sz="4000" b="1" dirty="0"/>
              <a:t> </a:t>
            </a:r>
            <a:r>
              <a:rPr lang="en-US" sz="4000" b="1" dirty="0" err="1"/>
              <a:t>thông</a:t>
            </a:r>
            <a:r>
              <a:rPr lang="en-US" sz="4000" b="1" dirty="0"/>
              <a:t> </a:t>
            </a:r>
            <a:r>
              <a:rPr lang="en-US" sz="4000" b="1" dirty="0" err="1"/>
              <a:t>minh</a:t>
            </a:r>
            <a:endParaRPr lang="en-US" sz="4000" b="1" dirty="0"/>
          </a:p>
        </p:txBody>
      </p:sp>
      <p:grpSp>
        <p:nvGrpSpPr>
          <p:cNvPr id="77" name="Group 76"/>
          <p:cNvGrpSpPr/>
          <p:nvPr/>
        </p:nvGrpSpPr>
        <p:grpSpPr>
          <a:xfrm>
            <a:off x="1" y="1818708"/>
            <a:ext cx="4701215" cy="5059275"/>
            <a:chOff x="1" y="3385664"/>
            <a:chExt cx="3245157" cy="3492319"/>
          </a:xfrm>
        </p:grpSpPr>
        <p:grpSp>
          <p:nvGrpSpPr>
            <p:cNvPr id="76" name="Group 75"/>
            <p:cNvGrpSpPr/>
            <p:nvPr/>
          </p:nvGrpSpPr>
          <p:grpSpPr>
            <a:xfrm>
              <a:off x="1" y="3962278"/>
              <a:ext cx="2034371" cy="2277641"/>
              <a:chOff x="1" y="3962278"/>
              <a:chExt cx="2034371" cy="2277641"/>
            </a:xfrm>
          </p:grpSpPr>
          <p:sp>
            <p:nvSpPr>
              <p:cNvPr id="4" name="Freeform: Shape 3"/>
              <p:cNvSpPr/>
              <p:nvPr/>
            </p:nvSpPr>
            <p:spPr>
              <a:xfrm>
                <a:off x="504899" y="3962278"/>
                <a:ext cx="1529473" cy="1851626"/>
              </a:xfrm>
              <a:custGeom>
                <a:avLst/>
                <a:gdLst>
                  <a:gd name="connsiteX0" fmla="*/ 2660333 w 2715559"/>
                  <a:gd name="connsiteY0" fmla="*/ 1901649 h 3287536"/>
                  <a:gd name="connsiteX1" fmla="*/ 2655570 w 2715559"/>
                  <a:gd name="connsiteY1" fmla="*/ 1765441 h 3287536"/>
                  <a:gd name="connsiteX2" fmla="*/ 2713672 w 2715559"/>
                  <a:gd name="connsiteY2" fmla="*/ 1554939 h 3287536"/>
                  <a:gd name="connsiteX3" fmla="*/ 2673668 w 2715559"/>
                  <a:gd name="connsiteY3" fmla="*/ 1450164 h 3287536"/>
                  <a:gd name="connsiteX4" fmla="*/ 2648903 w 2715559"/>
                  <a:gd name="connsiteY4" fmla="*/ 1334911 h 3287536"/>
                  <a:gd name="connsiteX5" fmla="*/ 2655570 w 2715559"/>
                  <a:gd name="connsiteY5" fmla="*/ 1231089 h 3287536"/>
                  <a:gd name="connsiteX6" fmla="*/ 2480310 w 2715559"/>
                  <a:gd name="connsiteY6" fmla="*/ 1001536 h 3287536"/>
                  <a:gd name="connsiteX7" fmla="*/ 1182052 w 2715559"/>
                  <a:gd name="connsiteY7" fmla="*/ 964389 h 3287536"/>
                  <a:gd name="connsiteX8" fmla="*/ 886777 w 2715559"/>
                  <a:gd name="connsiteY8" fmla="*/ 993916 h 3287536"/>
                  <a:gd name="connsiteX9" fmla="*/ 865823 w 2715559"/>
                  <a:gd name="connsiteY9" fmla="*/ 979629 h 3287536"/>
                  <a:gd name="connsiteX10" fmla="*/ 901065 w 2715559"/>
                  <a:gd name="connsiteY10" fmla="*/ 824371 h 3287536"/>
                  <a:gd name="connsiteX11" fmla="*/ 973455 w 2715559"/>
                  <a:gd name="connsiteY11" fmla="*/ 680544 h 3287536"/>
                  <a:gd name="connsiteX12" fmla="*/ 973455 w 2715559"/>
                  <a:gd name="connsiteY12" fmla="*/ 680544 h 3287536"/>
                  <a:gd name="connsiteX13" fmla="*/ 985838 w 2715559"/>
                  <a:gd name="connsiteY13" fmla="*/ 133809 h 3287536"/>
                  <a:gd name="connsiteX14" fmla="*/ 1012508 w 2715559"/>
                  <a:gd name="connsiteY14" fmla="*/ 103329 h 3287536"/>
                  <a:gd name="connsiteX15" fmla="*/ 983933 w 2715559"/>
                  <a:gd name="connsiteY15" fmla="*/ 57609 h 3287536"/>
                  <a:gd name="connsiteX16" fmla="*/ 784860 w 2715559"/>
                  <a:gd name="connsiteY16" fmla="*/ 42369 h 3287536"/>
                  <a:gd name="connsiteX17" fmla="*/ 716280 w 2715559"/>
                  <a:gd name="connsiteY17" fmla="*/ 156669 h 3287536"/>
                  <a:gd name="connsiteX18" fmla="*/ 649605 w 2715559"/>
                  <a:gd name="connsiteY18" fmla="*/ 318594 h 3287536"/>
                  <a:gd name="connsiteX19" fmla="*/ 258127 w 2715559"/>
                  <a:gd name="connsiteY19" fmla="*/ 921526 h 3287536"/>
                  <a:gd name="connsiteX20" fmla="*/ 160020 w 2715559"/>
                  <a:gd name="connsiteY20" fmla="*/ 1078689 h 3287536"/>
                  <a:gd name="connsiteX21" fmla="*/ 40005 w 2715559"/>
                  <a:gd name="connsiteY21" fmla="*/ 1474929 h 3287536"/>
                  <a:gd name="connsiteX22" fmla="*/ 0 w 2715559"/>
                  <a:gd name="connsiteY22" fmla="*/ 1522554 h 3287536"/>
                  <a:gd name="connsiteX23" fmla="*/ 3810 w 2715559"/>
                  <a:gd name="connsiteY23" fmla="*/ 1534936 h 3287536"/>
                  <a:gd name="connsiteX24" fmla="*/ 303848 w 2715559"/>
                  <a:gd name="connsiteY24" fmla="*/ 2331226 h 3287536"/>
                  <a:gd name="connsiteX25" fmla="*/ 664845 w 2715559"/>
                  <a:gd name="connsiteY25" fmla="*/ 3287536 h 3287536"/>
                  <a:gd name="connsiteX26" fmla="*/ 701040 w 2715559"/>
                  <a:gd name="connsiteY26" fmla="*/ 3279916 h 3287536"/>
                  <a:gd name="connsiteX27" fmla="*/ 992505 w 2715559"/>
                  <a:gd name="connsiteY27" fmla="*/ 3169426 h 3287536"/>
                  <a:gd name="connsiteX28" fmla="*/ 1344930 w 2715559"/>
                  <a:gd name="connsiteY28" fmla="*/ 3009406 h 3287536"/>
                  <a:gd name="connsiteX29" fmla="*/ 2436495 w 2715559"/>
                  <a:gd name="connsiteY29" fmla="*/ 2568399 h 3287536"/>
                  <a:gd name="connsiteX30" fmla="*/ 2579370 w 2715559"/>
                  <a:gd name="connsiteY30" fmla="*/ 2518869 h 3287536"/>
                  <a:gd name="connsiteX31" fmla="*/ 2651760 w 2715559"/>
                  <a:gd name="connsiteY31" fmla="*/ 2436001 h 3287536"/>
                  <a:gd name="connsiteX32" fmla="*/ 2594610 w 2715559"/>
                  <a:gd name="connsiteY32" fmla="*/ 2215974 h 3287536"/>
                  <a:gd name="connsiteX33" fmla="*/ 2700338 w 2715559"/>
                  <a:gd name="connsiteY33" fmla="*/ 2056906 h 3287536"/>
                  <a:gd name="connsiteX34" fmla="*/ 2660333 w 2715559"/>
                  <a:gd name="connsiteY34" fmla="*/ 1901649 h 32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5559" h="3287536">
                    <a:moveTo>
                      <a:pt x="2660333" y="1901649"/>
                    </a:moveTo>
                    <a:cubicBezTo>
                      <a:pt x="2630805" y="1854024"/>
                      <a:pt x="2619375" y="1812114"/>
                      <a:pt x="2655570" y="1765441"/>
                    </a:cubicBezTo>
                    <a:cubicBezTo>
                      <a:pt x="2695575" y="1700671"/>
                      <a:pt x="2723197" y="1633044"/>
                      <a:pt x="2713672" y="1554939"/>
                    </a:cubicBezTo>
                    <a:cubicBezTo>
                      <a:pt x="2707005" y="1506361"/>
                      <a:pt x="2686050" y="1459689"/>
                      <a:pt x="2673668" y="1450164"/>
                    </a:cubicBezTo>
                    <a:cubicBezTo>
                      <a:pt x="2630805" y="1418731"/>
                      <a:pt x="2627947" y="1379679"/>
                      <a:pt x="2648903" y="1334911"/>
                    </a:cubicBezTo>
                    <a:cubicBezTo>
                      <a:pt x="2663190" y="1310146"/>
                      <a:pt x="2662238" y="1257759"/>
                      <a:pt x="2655570" y="1231089"/>
                    </a:cubicBezTo>
                    <a:cubicBezTo>
                      <a:pt x="2627947" y="1131076"/>
                      <a:pt x="2575560" y="1050114"/>
                      <a:pt x="2480310" y="1001536"/>
                    </a:cubicBezTo>
                    <a:cubicBezTo>
                      <a:pt x="2211705" y="870091"/>
                      <a:pt x="1816418" y="870091"/>
                      <a:pt x="1182052" y="964389"/>
                    </a:cubicBezTo>
                    <a:cubicBezTo>
                      <a:pt x="1154430" y="977724"/>
                      <a:pt x="998220" y="981534"/>
                      <a:pt x="886777" y="993916"/>
                    </a:cubicBezTo>
                    <a:cubicBezTo>
                      <a:pt x="867727" y="995821"/>
                      <a:pt x="863918" y="996774"/>
                      <a:pt x="865823" y="979629"/>
                    </a:cubicBezTo>
                    <a:cubicBezTo>
                      <a:pt x="871538" y="927241"/>
                      <a:pt x="869633" y="873901"/>
                      <a:pt x="901065" y="824371"/>
                    </a:cubicBezTo>
                    <a:cubicBezTo>
                      <a:pt x="929640" y="779604"/>
                      <a:pt x="949643" y="729121"/>
                      <a:pt x="973455" y="680544"/>
                    </a:cubicBezTo>
                    <a:cubicBezTo>
                      <a:pt x="973455" y="680544"/>
                      <a:pt x="973455" y="680544"/>
                      <a:pt x="973455" y="680544"/>
                    </a:cubicBezTo>
                    <a:cubicBezTo>
                      <a:pt x="978218" y="498616"/>
                      <a:pt x="982027" y="315736"/>
                      <a:pt x="985838" y="133809"/>
                    </a:cubicBezTo>
                    <a:cubicBezTo>
                      <a:pt x="985838" y="112854"/>
                      <a:pt x="990600" y="101424"/>
                      <a:pt x="1012508" y="103329"/>
                    </a:cubicBezTo>
                    <a:cubicBezTo>
                      <a:pt x="1002983" y="88089"/>
                      <a:pt x="995363" y="71896"/>
                      <a:pt x="983933" y="57609"/>
                    </a:cubicBezTo>
                    <a:cubicBezTo>
                      <a:pt x="929640" y="-12876"/>
                      <a:pt x="848677" y="-19544"/>
                      <a:pt x="784860" y="42369"/>
                    </a:cubicBezTo>
                    <a:cubicBezTo>
                      <a:pt x="751523" y="74754"/>
                      <a:pt x="729615" y="112854"/>
                      <a:pt x="716280" y="156669"/>
                    </a:cubicBezTo>
                    <a:cubicBezTo>
                      <a:pt x="698183" y="211914"/>
                      <a:pt x="681990" y="269064"/>
                      <a:pt x="649605" y="318594"/>
                    </a:cubicBezTo>
                    <a:cubicBezTo>
                      <a:pt x="519113" y="519571"/>
                      <a:pt x="387667" y="719596"/>
                      <a:pt x="258127" y="921526"/>
                    </a:cubicBezTo>
                    <a:cubicBezTo>
                      <a:pt x="224790" y="972961"/>
                      <a:pt x="182880" y="1020586"/>
                      <a:pt x="160020" y="1078689"/>
                    </a:cubicBezTo>
                    <a:cubicBezTo>
                      <a:pt x="109538" y="1207276"/>
                      <a:pt x="78105" y="1342531"/>
                      <a:pt x="40005" y="1474929"/>
                    </a:cubicBezTo>
                    <a:cubicBezTo>
                      <a:pt x="33338" y="1497789"/>
                      <a:pt x="26670" y="1517791"/>
                      <a:pt x="0" y="1522554"/>
                    </a:cubicBezTo>
                    <a:cubicBezTo>
                      <a:pt x="953" y="1526364"/>
                      <a:pt x="1905" y="1531126"/>
                      <a:pt x="3810" y="1534936"/>
                    </a:cubicBezTo>
                    <a:cubicBezTo>
                      <a:pt x="103823" y="1800684"/>
                      <a:pt x="203835" y="2065479"/>
                      <a:pt x="303848" y="2331226"/>
                    </a:cubicBezTo>
                    <a:cubicBezTo>
                      <a:pt x="423863" y="2650314"/>
                      <a:pt x="544830" y="2968449"/>
                      <a:pt x="664845" y="3287536"/>
                    </a:cubicBezTo>
                    <a:cubicBezTo>
                      <a:pt x="677227" y="3284679"/>
                      <a:pt x="688658" y="3282774"/>
                      <a:pt x="701040" y="3279916"/>
                    </a:cubicBezTo>
                    <a:cubicBezTo>
                      <a:pt x="801052" y="3250389"/>
                      <a:pt x="896302" y="3208479"/>
                      <a:pt x="992505" y="3169426"/>
                    </a:cubicBezTo>
                    <a:cubicBezTo>
                      <a:pt x="1109663" y="3121801"/>
                      <a:pt x="1229677" y="3062746"/>
                      <a:pt x="1344930" y="3009406"/>
                    </a:cubicBezTo>
                    <a:cubicBezTo>
                      <a:pt x="1480185" y="2930349"/>
                      <a:pt x="2380298" y="2584591"/>
                      <a:pt x="2436495" y="2568399"/>
                    </a:cubicBezTo>
                    <a:cubicBezTo>
                      <a:pt x="2484120" y="2551254"/>
                      <a:pt x="2536508" y="2534109"/>
                      <a:pt x="2579370" y="2518869"/>
                    </a:cubicBezTo>
                    <a:cubicBezTo>
                      <a:pt x="2617470" y="2505534"/>
                      <a:pt x="2642235" y="2476959"/>
                      <a:pt x="2651760" y="2436001"/>
                    </a:cubicBezTo>
                    <a:cubicBezTo>
                      <a:pt x="2670810" y="2353134"/>
                      <a:pt x="2670810" y="2275029"/>
                      <a:pt x="2594610" y="2215974"/>
                    </a:cubicBezTo>
                    <a:cubicBezTo>
                      <a:pt x="2682240" y="2173111"/>
                      <a:pt x="2707958" y="2135964"/>
                      <a:pt x="2700338" y="2056906"/>
                    </a:cubicBezTo>
                    <a:cubicBezTo>
                      <a:pt x="2696528" y="2003566"/>
                      <a:pt x="2688908" y="1947369"/>
                      <a:pt x="2660333" y="1901649"/>
                    </a:cubicBezTo>
                    <a:close/>
                  </a:path>
                </a:pathLst>
              </a:custGeom>
              <a:solidFill>
                <a:srgbClr val="FDCBA3"/>
              </a:solidFill>
              <a:ln w="9525" cap="flat">
                <a:noFill/>
                <a:prstDash val="solid"/>
                <a:miter/>
              </a:ln>
            </p:spPr>
            <p:txBody>
              <a:bodyPr rtlCol="0" anchor="ctr"/>
              <a:lstStyle/>
              <a:p>
                <a:endParaRPr lang="en-US"/>
              </a:p>
            </p:txBody>
          </p:sp>
          <p:sp>
            <p:nvSpPr>
              <p:cNvPr id="74" name="Freeform: Shape 73"/>
              <p:cNvSpPr/>
              <p:nvPr/>
            </p:nvSpPr>
            <p:spPr>
              <a:xfrm>
                <a:off x="1" y="4806553"/>
                <a:ext cx="907217" cy="1433366"/>
              </a:xfrm>
              <a:custGeom>
                <a:avLst/>
                <a:gdLst>
                  <a:gd name="connsiteX0" fmla="*/ 496382 w 907217"/>
                  <a:gd name="connsiteY0" fmla="*/ 594 h 1433366"/>
                  <a:gd name="connsiteX1" fmla="*/ 505435 w 907217"/>
                  <a:gd name="connsiteY1" fmla="*/ 13804 h 1433366"/>
                  <a:gd name="connsiteX2" fmla="*/ 904570 w 907217"/>
                  <a:gd name="connsiteY2" fmla="*/ 1073337 h 1433366"/>
                  <a:gd name="connsiteX3" fmla="*/ 895450 w 907217"/>
                  <a:gd name="connsiteY3" fmla="*/ 1094796 h 1433366"/>
                  <a:gd name="connsiteX4" fmla="*/ 31248 w 907217"/>
                  <a:gd name="connsiteY4" fmla="*/ 1421547 h 1433366"/>
                  <a:gd name="connsiteX5" fmla="*/ 0 w 907217"/>
                  <a:gd name="connsiteY5" fmla="*/ 1433366 h 1433366"/>
                  <a:gd name="connsiteX6" fmla="*/ 0 w 907217"/>
                  <a:gd name="connsiteY6" fmla="*/ 172401 h 1433366"/>
                  <a:gd name="connsiteX7" fmla="*/ 103788 w 907217"/>
                  <a:gd name="connsiteY7" fmla="*/ 135927 h 1433366"/>
                  <a:gd name="connsiteX8" fmla="*/ 479684 w 907217"/>
                  <a:gd name="connsiteY8" fmla="*/ 3075 h 1433366"/>
                  <a:gd name="connsiteX9" fmla="*/ 496382 w 907217"/>
                  <a:gd name="connsiteY9" fmla="*/ 594 h 143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7217" h="1433366">
                    <a:moveTo>
                      <a:pt x="496382" y="594"/>
                    </a:moveTo>
                    <a:cubicBezTo>
                      <a:pt x="500607" y="2002"/>
                      <a:pt x="503557" y="6025"/>
                      <a:pt x="505435" y="13804"/>
                    </a:cubicBezTo>
                    <a:cubicBezTo>
                      <a:pt x="511336" y="18096"/>
                      <a:pt x="895450" y="1051878"/>
                      <a:pt x="904570" y="1073337"/>
                    </a:cubicBezTo>
                    <a:cubicBezTo>
                      <a:pt x="909398" y="1085139"/>
                      <a:pt x="908325" y="1089968"/>
                      <a:pt x="895450" y="1094796"/>
                    </a:cubicBezTo>
                    <a:cubicBezTo>
                      <a:pt x="842473" y="1113908"/>
                      <a:pt x="392172" y="1284950"/>
                      <a:pt x="31248" y="1421547"/>
                    </a:cubicBezTo>
                    <a:lnTo>
                      <a:pt x="0" y="1433366"/>
                    </a:lnTo>
                    <a:lnTo>
                      <a:pt x="0" y="172401"/>
                    </a:lnTo>
                    <a:lnTo>
                      <a:pt x="103788" y="135927"/>
                    </a:lnTo>
                    <a:cubicBezTo>
                      <a:pt x="298625" y="67426"/>
                      <a:pt x="455543" y="12128"/>
                      <a:pt x="479684" y="3075"/>
                    </a:cubicBezTo>
                    <a:cubicBezTo>
                      <a:pt x="486658" y="393"/>
                      <a:pt x="492157" y="-815"/>
                      <a:pt x="496382" y="594"/>
                    </a:cubicBezTo>
                    <a:close/>
                  </a:path>
                </a:pathLst>
              </a:custGeom>
              <a:solidFill>
                <a:srgbClr val="000000"/>
              </a:solidFill>
              <a:ln w="9525" cap="flat">
                <a:noFill/>
                <a:prstDash val="solid"/>
                <a:miter/>
              </a:ln>
            </p:spPr>
            <p:txBody>
              <a:bodyPr wrap="square" rtlCol="0" anchor="ctr">
                <a:noAutofit/>
              </a:bodyPr>
              <a:lstStyle/>
              <a:p>
                <a:endParaRPr lang="en-US"/>
              </a:p>
            </p:txBody>
          </p:sp>
        </p:grpSp>
        <p:grpSp>
          <p:nvGrpSpPr>
            <p:cNvPr id="6" name="Group 5"/>
            <p:cNvGrpSpPr/>
            <p:nvPr/>
          </p:nvGrpSpPr>
          <p:grpSpPr>
            <a:xfrm>
              <a:off x="1024195" y="4013492"/>
              <a:ext cx="903974" cy="1659328"/>
              <a:chOff x="2832912" y="2217237"/>
              <a:chExt cx="1264088" cy="2320350"/>
            </a:xfrm>
          </p:grpSpPr>
          <p:sp>
            <p:nvSpPr>
              <p:cNvPr id="7" name="Freeform: Shape 6"/>
              <p:cNvSpPr/>
              <p:nvPr/>
            </p:nvSpPr>
            <p:spPr>
              <a:xfrm>
                <a:off x="2832912" y="2217237"/>
                <a:ext cx="1264088" cy="2320350"/>
              </a:xfrm>
              <a:custGeom>
                <a:avLst/>
                <a:gdLst>
                  <a:gd name="connsiteX0" fmla="*/ 1460199 w 1604995"/>
                  <a:gd name="connsiteY0" fmla="*/ 2946099 h 2946115"/>
                  <a:gd name="connsiteX1" fmla="*/ 92409 w 1604995"/>
                  <a:gd name="connsiteY1" fmla="*/ 2921334 h 2946115"/>
                  <a:gd name="connsiteX2" fmla="*/ 16 w 1604995"/>
                  <a:gd name="connsiteY2" fmla="*/ 2825131 h 2946115"/>
                  <a:gd name="connsiteX3" fmla="*/ 48594 w 1604995"/>
                  <a:gd name="connsiteY3" fmla="*/ 92409 h 2946115"/>
                  <a:gd name="connsiteX4" fmla="*/ 144796 w 1604995"/>
                  <a:gd name="connsiteY4" fmla="*/ 16 h 2946115"/>
                  <a:gd name="connsiteX5" fmla="*/ 1512586 w 1604995"/>
                  <a:gd name="connsiteY5" fmla="*/ 24781 h 2946115"/>
                  <a:gd name="connsiteX6" fmla="*/ 1604979 w 1604995"/>
                  <a:gd name="connsiteY6" fmla="*/ 120984 h 2946115"/>
                  <a:gd name="connsiteX7" fmla="*/ 1555449 w 1604995"/>
                  <a:gd name="connsiteY7" fmla="*/ 2853706 h 2946115"/>
                  <a:gd name="connsiteX8" fmla="*/ 1460199 w 1604995"/>
                  <a:gd name="connsiteY8" fmla="*/ 2946099 h 29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95" h="2946115">
                    <a:moveTo>
                      <a:pt x="1460199" y="2946099"/>
                    </a:moveTo>
                    <a:lnTo>
                      <a:pt x="92409" y="2921334"/>
                    </a:lnTo>
                    <a:cubicBezTo>
                      <a:pt x="40021" y="2920381"/>
                      <a:pt x="-936" y="2877519"/>
                      <a:pt x="16" y="2825131"/>
                    </a:cubicBezTo>
                    <a:lnTo>
                      <a:pt x="48594" y="92409"/>
                    </a:lnTo>
                    <a:cubicBezTo>
                      <a:pt x="49546" y="40021"/>
                      <a:pt x="92409" y="-936"/>
                      <a:pt x="144796" y="16"/>
                    </a:cubicBezTo>
                    <a:lnTo>
                      <a:pt x="1512586" y="24781"/>
                    </a:lnTo>
                    <a:cubicBezTo>
                      <a:pt x="1564974" y="25734"/>
                      <a:pt x="1605931" y="68596"/>
                      <a:pt x="1604979" y="120984"/>
                    </a:cubicBezTo>
                    <a:lnTo>
                      <a:pt x="1555449" y="2853706"/>
                    </a:lnTo>
                    <a:cubicBezTo>
                      <a:pt x="1554496" y="2906094"/>
                      <a:pt x="1511634" y="2947051"/>
                      <a:pt x="1460199" y="2946099"/>
                    </a:cubicBezTo>
                    <a:close/>
                  </a:path>
                </a:pathLst>
              </a:custGeom>
              <a:solidFill>
                <a:srgbClr val="000000"/>
              </a:solidFill>
              <a:ln w="9525" cap="flat">
                <a:noFill/>
                <a:prstDash val="solid"/>
                <a:miter/>
              </a:ln>
            </p:spPr>
            <p:txBody>
              <a:bodyPr rtlCol="0" anchor="ctr"/>
              <a:lstStyle/>
              <a:p>
                <a:endParaRPr lang="en-US"/>
              </a:p>
            </p:txBody>
          </p:sp>
          <p:sp>
            <p:nvSpPr>
              <p:cNvPr id="8" name="Freeform: Shape 7"/>
              <p:cNvSpPr/>
              <p:nvPr/>
            </p:nvSpPr>
            <p:spPr>
              <a:xfrm>
                <a:off x="2912444" y="2446057"/>
                <a:ext cx="1099772" cy="1786191"/>
              </a:xfrm>
              <a:custGeom>
                <a:avLst/>
                <a:gdLst>
                  <a:gd name="connsiteX0" fmla="*/ 1320165 w 1396365"/>
                  <a:gd name="connsiteY0" fmla="*/ 2267903 h 2267902"/>
                  <a:gd name="connsiteX1" fmla="*/ 36195 w 1396365"/>
                  <a:gd name="connsiteY1" fmla="*/ 2245043 h 2267902"/>
                  <a:gd name="connsiteX2" fmla="*/ 0 w 1396365"/>
                  <a:gd name="connsiteY2" fmla="*/ 2207895 h 2267902"/>
                  <a:gd name="connsiteX3" fmla="*/ 39053 w 1396365"/>
                  <a:gd name="connsiteY3" fmla="*/ 36195 h 2267902"/>
                  <a:gd name="connsiteX4" fmla="*/ 76200 w 1396365"/>
                  <a:gd name="connsiteY4" fmla="*/ 0 h 2267902"/>
                  <a:gd name="connsiteX5" fmla="*/ 1360170 w 1396365"/>
                  <a:gd name="connsiteY5" fmla="*/ 22860 h 2267902"/>
                  <a:gd name="connsiteX6" fmla="*/ 1396365 w 1396365"/>
                  <a:gd name="connsiteY6" fmla="*/ 60007 h 2267902"/>
                  <a:gd name="connsiteX7" fmla="*/ 1357313 w 1396365"/>
                  <a:gd name="connsiteY7" fmla="*/ 2231708 h 2267902"/>
                  <a:gd name="connsiteX8" fmla="*/ 1320165 w 1396365"/>
                  <a:gd name="connsiteY8" fmla="*/ 2267903 h 226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365" h="2267902">
                    <a:moveTo>
                      <a:pt x="1320165" y="2267903"/>
                    </a:moveTo>
                    <a:lnTo>
                      <a:pt x="36195" y="2245043"/>
                    </a:lnTo>
                    <a:cubicBezTo>
                      <a:pt x="16192" y="2245043"/>
                      <a:pt x="0" y="2227897"/>
                      <a:pt x="0" y="2207895"/>
                    </a:cubicBezTo>
                    <a:lnTo>
                      <a:pt x="39053" y="36195"/>
                    </a:lnTo>
                    <a:cubicBezTo>
                      <a:pt x="39053" y="16192"/>
                      <a:pt x="56197" y="0"/>
                      <a:pt x="76200" y="0"/>
                    </a:cubicBezTo>
                    <a:lnTo>
                      <a:pt x="1360170" y="22860"/>
                    </a:lnTo>
                    <a:cubicBezTo>
                      <a:pt x="1380173" y="22860"/>
                      <a:pt x="1396365" y="40005"/>
                      <a:pt x="1396365" y="60007"/>
                    </a:cubicBezTo>
                    <a:lnTo>
                      <a:pt x="1357313" y="2231708"/>
                    </a:lnTo>
                    <a:cubicBezTo>
                      <a:pt x="1356360" y="2251710"/>
                      <a:pt x="1340167" y="2267903"/>
                      <a:pt x="1320165" y="2267903"/>
                    </a:cubicBezTo>
                    <a:close/>
                  </a:path>
                </a:pathLst>
              </a:custGeom>
              <a:solidFill>
                <a:srgbClr val="CDFEFE"/>
              </a:solidFill>
              <a:ln w="9525" cap="flat">
                <a:noFill/>
                <a:prstDash val="solid"/>
                <a:miter/>
              </a:ln>
            </p:spPr>
            <p:txBody>
              <a:bodyPr rtlCol="0" anchor="ctr"/>
              <a:lstStyle/>
              <a:p>
                <a:endParaRPr lang="en-US"/>
              </a:p>
            </p:txBody>
          </p:sp>
          <p:grpSp>
            <p:nvGrpSpPr>
              <p:cNvPr id="9" name="Group 8"/>
              <p:cNvGrpSpPr/>
              <p:nvPr/>
            </p:nvGrpSpPr>
            <p:grpSpPr>
              <a:xfrm>
                <a:off x="3349795" y="3780629"/>
                <a:ext cx="224346" cy="223572"/>
                <a:chOff x="3349795" y="3780629"/>
                <a:chExt cx="224346" cy="223572"/>
              </a:xfrm>
            </p:grpSpPr>
            <p:sp>
              <p:nvSpPr>
                <p:cNvPr id="10" name="Freeform: Shape 9"/>
                <p:cNvSpPr/>
                <p:nvPr/>
              </p:nvSpPr>
              <p:spPr>
                <a:xfrm>
                  <a:off x="3349795" y="3780629"/>
                  <a:ext cx="224346" cy="223572"/>
                </a:xfrm>
                <a:custGeom>
                  <a:avLst/>
                  <a:gdLst>
                    <a:gd name="connsiteX0" fmla="*/ 11 w 284849"/>
                    <a:gd name="connsiteY0" fmla="*/ 139076 h 283866"/>
                    <a:gd name="connsiteX1" fmla="*/ 142886 w 284849"/>
                    <a:gd name="connsiteY1" fmla="*/ 11 h 283866"/>
                    <a:gd name="connsiteX2" fmla="*/ 284808 w 284849"/>
                    <a:gd name="connsiteY2" fmla="*/ 143838 h 283866"/>
                    <a:gd name="connsiteX3" fmla="*/ 140981 w 284849"/>
                    <a:gd name="connsiteY3" fmla="*/ 283856 h 283866"/>
                    <a:gd name="connsiteX4" fmla="*/ 11 w 284849"/>
                    <a:gd name="connsiteY4" fmla="*/ 139076 h 283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9" h="283866">
                      <a:moveTo>
                        <a:pt x="11" y="139076"/>
                      </a:moveTo>
                      <a:cubicBezTo>
                        <a:pt x="963" y="60019"/>
                        <a:pt x="62876" y="-942"/>
                        <a:pt x="142886" y="11"/>
                      </a:cubicBezTo>
                      <a:cubicBezTo>
                        <a:pt x="222896" y="11"/>
                        <a:pt x="286713" y="65733"/>
                        <a:pt x="284808" y="143838"/>
                      </a:cubicBezTo>
                      <a:cubicBezTo>
                        <a:pt x="282903" y="220991"/>
                        <a:pt x="218133" y="284808"/>
                        <a:pt x="140981" y="283856"/>
                      </a:cubicBezTo>
                      <a:cubicBezTo>
                        <a:pt x="61923" y="282903"/>
                        <a:pt x="-942" y="219086"/>
                        <a:pt x="11" y="139076"/>
                      </a:cubicBezTo>
                      <a:close/>
                    </a:path>
                  </a:pathLst>
                </a:custGeom>
                <a:solidFill>
                  <a:srgbClr val="000000"/>
                </a:solidFill>
                <a:ln w="9525" cap="flat">
                  <a:noFill/>
                  <a:prstDash val="solid"/>
                  <a:miter/>
                </a:ln>
              </p:spPr>
              <p:txBody>
                <a:bodyPr rtlCol="0" anchor="ctr"/>
                <a:lstStyle/>
                <a:p>
                  <a:endParaRPr lang="en-US"/>
                </a:p>
              </p:txBody>
            </p:sp>
            <p:sp>
              <p:nvSpPr>
                <p:cNvPr id="11" name="Freeform: Shape 10"/>
                <p:cNvSpPr/>
                <p:nvPr/>
              </p:nvSpPr>
              <p:spPr>
                <a:xfrm>
                  <a:off x="3420299" y="3850404"/>
                  <a:ext cx="81041" cy="81793"/>
                </a:xfrm>
                <a:custGeom>
                  <a:avLst/>
                  <a:gdLst>
                    <a:gd name="connsiteX0" fmla="*/ 102898 w 102897"/>
                    <a:gd name="connsiteY0" fmla="*/ 51435 h 103851"/>
                    <a:gd name="connsiteX1" fmla="*/ 53368 w 102897"/>
                    <a:gd name="connsiteY1" fmla="*/ 103822 h 103851"/>
                    <a:gd name="connsiteX2" fmla="*/ 28 w 102897"/>
                    <a:gd name="connsiteY2" fmla="*/ 54292 h 103851"/>
                    <a:gd name="connsiteX3" fmla="*/ 51463 w 102897"/>
                    <a:gd name="connsiteY3" fmla="*/ 0 h 103851"/>
                    <a:gd name="connsiteX4" fmla="*/ 102898 w 102897"/>
                    <a:gd name="connsiteY4" fmla="*/ 51435 h 10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97" h="103851">
                      <a:moveTo>
                        <a:pt x="102898" y="51435"/>
                      </a:moveTo>
                      <a:cubicBezTo>
                        <a:pt x="102898" y="80010"/>
                        <a:pt x="81943" y="102870"/>
                        <a:pt x="53368" y="103822"/>
                      </a:cubicBezTo>
                      <a:cubicBezTo>
                        <a:pt x="25745" y="104775"/>
                        <a:pt x="1933" y="81915"/>
                        <a:pt x="28" y="54292"/>
                      </a:cubicBezTo>
                      <a:cubicBezTo>
                        <a:pt x="-925" y="24765"/>
                        <a:pt x="22888" y="0"/>
                        <a:pt x="51463" y="0"/>
                      </a:cubicBezTo>
                      <a:cubicBezTo>
                        <a:pt x="79085" y="0"/>
                        <a:pt x="102898" y="23813"/>
                        <a:pt x="102898" y="51435"/>
                      </a:cubicBezTo>
                      <a:close/>
                    </a:path>
                  </a:pathLst>
                </a:custGeom>
                <a:solidFill>
                  <a:srgbClr val="FCFCFC"/>
                </a:solidFill>
                <a:ln w="9525" cap="flat">
                  <a:noFill/>
                  <a:prstDash val="solid"/>
                  <a:miter/>
                </a:ln>
              </p:spPr>
              <p:txBody>
                <a:bodyPr rtlCol="0" anchor="ctr"/>
                <a:lstStyle/>
                <a:p>
                  <a:endParaRPr lang="en-US"/>
                </a:p>
              </p:txBody>
            </p:sp>
          </p:grpSp>
        </p:grpSp>
        <p:grpSp>
          <p:nvGrpSpPr>
            <p:cNvPr id="75" name="Group 74"/>
            <p:cNvGrpSpPr/>
            <p:nvPr/>
          </p:nvGrpSpPr>
          <p:grpSpPr>
            <a:xfrm>
              <a:off x="1509767" y="5181402"/>
              <a:ext cx="1735391" cy="1696581"/>
              <a:chOff x="1509767" y="5181402"/>
              <a:chExt cx="1735391" cy="1696581"/>
            </a:xfrm>
          </p:grpSpPr>
          <p:sp>
            <p:nvSpPr>
              <p:cNvPr id="13" name="Freeform: Shape 12"/>
              <p:cNvSpPr/>
              <p:nvPr/>
            </p:nvSpPr>
            <p:spPr>
              <a:xfrm>
                <a:off x="2129557" y="6377457"/>
                <a:ext cx="1115601" cy="500526"/>
              </a:xfrm>
              <a:custGeom>
                <a:avLst/>
                <a:gdLst>
                  <a:gd name="connsiteX0" fmla="*/ 603980 w 1744122"/>
                  <a:gd name="connsiteY0" fmla="*/ 1515955 h 1515954"/>
                  <a:gd name="connsiteX1" fmla="*/ 18193 w 1744122"/>
                  <a:gd name="connsiteY1" fmla="*/ 836822 h 1515954"/>
                  <a:gd name="connsiteX2" fmla="*/ 24860 w 1744122"/>
                  <a:gd name="connsiteY2" fmla="*/ 774910 h 1515954"/>
                  <a:gd name="connsiteX3" fmla="*/ 1165003 w 1744122"/>
                  <a:gd name="connsiteY3" fmla="*/ 8147 h 1515954"/>
                  <a:gd name="connsiteX4" fmla="*/ 1203103 w 1744122"/>
                  <a:gd name="connsiteY4" fmla="*/ 11958 h 1515954"/>
                  <a:gd name="connsiteX5" fmla="*/ 1744123 w 1744122"/>
                  <a:gd name="connsiteY5" fmla="*/ 619652 h 1515954"/>
                  <a:gd name="connsiteX6" fmla="*/ 1651730 w 1744122"/>
                  <a:gd name="connsiteY6" fmla="*/ 733000 h 1515954"/>
                  <a:gd name="connsiteX7" fmla="*/ 684943 w 1744122"/>
                  <a:gd name="connsiteY7" fmla="*/ 1478808 h 1515954"/>
                  <a:gd name="connsiteX8" fmla="*/ 603980 w 1744122"/>
                  <a:gd name="connsiteY8" fmla="*/ 1515955 h 1515954"/>
                  <a:gd name="connsiteX0-1" fmla="*/ 603980 w 1744124"/>
                  <a:gd name="connsiteY0-2" fmla="*/ 1515955 h 1515956"/>
                  <a:gd name="connsiteX1-3" fmla="*/ 18193 w 1744124"/>
                  <a:gd name="connsiteY1-4" fmla="*/ 836822 h 1515956"/>
                  <a:gd name="connsiteX2-5" fmla="*/ 24860 w 1744124"/>
                  <a:gd name="connsiteY2-6" fmla="*/ 774910 h 1515956"/>
                  <a:gd name="connsiteX3-7" fmla="*/ 1165003 w 1744124"/>
                  <a:gd name="connsiteY3-8" fmla="*/ 8147 h 1515956"/>
                  <a:gd name="connsiteX4-9" fmla="*/ 1203103 w 1744124"/>
                  <a:gd name="connsiteY4-10" fmla="*/ 11958 h 1515956"/>
                  <a:gd name="connsiteX5-11" fmla="*/ 1744123 w 1744124"/>
                  <a:gd name="connsiteY5-12" fmla="*/ 619652 h 1515956"/>
                  <a:gd name="connsiteX6-13" fmla="*/ 684943 w 1744124"/>
                  <a:gd name="connsiteY6-14" fmla="*/ 1478808 h 1515956"/>
                  <a:gd name="connsiteX7-15" fmla="*/ 603980 w 1744124"/>
                  <a:gd name="connsiteY7-16" fmla="*/ 1515955 h 1515956"/>
                  <a:gd name="connsiteX0-17" fmla="*/ 603980 w 1947061"/>
                  <a:gd name="connsiteY0-18" fmla="*/ 1569179 h 1569178"/>
                  <a:gd name="connsiteX1-19" fmla="*/ 18193 w 1947061"/>
                  <a:gd name="connsiteY1-20" fmla="*/ 890046 h 1569178"/>
                  <a:gd name="connsiteX2-21" fmla="*/ 24860 w 1947061"/>
                  <a:gd name="connsiteY2-22" fmla="*/ 828134 h 1569178"/>
                  <a:gd name="connsiteX3-23" fmla="*/ 1165003 w 1947061"/>
                  <a:gd name="connsiteY3-24" fmla="*/ 61371 h 1569178"/>
                  <a:gd name="connsiteX4-25" fmla="*/ 1203103 w 1947061"/>
                  <a:gd name="connsiteY4-26" fmla="*/ 65182 h 1569178"/>
                  <a:gd name="connsiteX5-27" fmla="*/ 1947061 w 1947061"/>
                  <a:gd name="connsiteY5-28" fmla="*/ 891425 h 1569178"/>
                  <a:gd name="connsiteX6-29" fmla="*/ 684943 w 1947061"/>
                  <a:gd name="connsiteY6-30" fmla="*/ 1532032 h 1569178"/>
                  <a:gd name="connsiteX7-31" fmla="*/ 603980 w 1947061"/>
                  <a:gd name="connsiteY7-32" fmla="*/ 1569179 h 1569178"/>
                  <a:gd name="connsiteX0-33" fmla="*/ 603980 w 1947061"/>
                  <a:gd name="connsiteY0-34" fmla="*/ 1569179 h 1569180"/>
                  <a:gd name="connsiteX1-35" fmla="*/ 18193 w 1947061"/>
                  <a:gd name="connsiteY1-36" fmla="*/ 890046 h 1569180"/>
                  <a:gd name="connsiteX2-37" fmla="*/ 24860 w 1947061"/>
                  <a:gd name="connsiteY2-38" fmla="*/ 828134 h 1569180"/>
                  <a:gd name="connsiteX3-39" fmla="*/ 1165003 w 1947061"/>
                  <a:gd name="connsiteY3-40" fmla="*/ 61371 h 1569180"/>
                  <a:gd name="connsiteX4-41" fmla="*/ 1203103 w 1947061"/>
                  <a:gd name="connsiteY4-42" fmla="*/ 65182 h 1569180"/>
                  <a:gd name="connsiteX5-43" fmla="*/ 1947061 w 1947061"/>
                  <a:gd name="connsiteY5-44" fmla="*/ 891425 h 1569180"/>
                  <a:gd name="connsiteX6-45" fmla="*/ 603980 w 1947061"/>
                  <a:gd name="connsiteY6-46" fmla="*/ 1569179 h 1569180"/>
                  <a:gd name="connsiteX0-47" fmla="*/ 127319 w 1943922"/>
                  <a:gd name="connsiteY0-48" fmla="*/ 994186 h 1037602"/>
                  <a:gd name="connsiteX1-49" fmla="*/ 15054 w 1943922"/>
                  <a:gd name="connsiteY1-50" fmla="*/ 890046 h 1037602"/>
                  <a:gd name="connsiteX2-51" fmla="*/ 21721 w 1943922"/>
                  <a:gd name="connsiteY2-52" fmla="*/ 828134 h 1037602"/>
                  <a:gd name="connsiteX3-53" fmla="*/ 1161864 w 1943922"/>
                  <a:gd name="connsiteY3-54" fmla="*/ 61371 h 1037602"/>
                  <a:gd name="connsiteX4-55" fmla="*/ 1199964 w 1943922"/>
                  <a:gd name="connsiteY4-56" fmla="*/ 65182 h 1037602"/>
                  <a:gd name="connsiteX5-57" fmla="*/ 1943922 w 1943922"/>
                  <a:gd name="connsiteY5-58" fmla="*/ 891425 h 1037602"/>
                  <a:gd name="connsiteX6-59" fmla="*/ 127319 w 1943922"/>
                  <a:gd name="connsiteY6-60" fmla="*/ 994186 h 1037602"/>
                  <a:gd name="connsiteX0-61" fmla="*/ 127319 w 1943922"/>
                  <a:gd name="connsiteY0-62" fmla="*/ 994186 h 994186"/>
                  <a:gd name="connsiteX1-63" fmla="*/ 15054 w 1943922"/>
                  <a:gd name="connsiteY1-64" fmla="*/ 890046 h 994186"/>
                  <a:gd name="connsiteX2-65" fmla="*/ 21721 w 1943922"/>
                  <a:gd name="connsiteY2-66" fmla="*/ 828134 h 994186"/>
                  <a:gd name="connsiteX3-67" fmla="*/ 1161864 w 1943922"/>
                  <a:gd name="connsiteY3-68" fmla="*/ 61371 h 994186"/>
                  <a:gd name="connsiteX4-69" fmla="*/ 1199964 w 1943922"/>
                  <a:gd name="connsiteY4-70" fmla="*/ 65182 h 994186"/>
                  <a:gd name="connsiteX5-71" fmla="*/ 1943922 w 1943922"/>
                  <a:gd name="connsiteY5-72" fmla="*/ 891425 h 994186"/>
                  <a:gd name="connsiteX6-73" fmla="*/ 127319 w 1943922"/>
                  <a:gd name="connsiteY6-74" fmla="*/ 994186 h 994186"/>
                  <a:gd name="connsiteX0-75" fmla="*/ 127319 w 1943922"/>
                  <a:gd name="connsiteY0-76" fmla="*/ 994186 h 994186"/>
                  <a:gd name="connsiteX1-77" fmla="*/ 15054 w 1943922"/>
                  <a:gd name="connsiteY1-78" fmla="*/ 890046 h 994186"/>
                  <a:gd name="connsiteX2-79" fmla="*/ 21721 w 1943922"/>
                  <a:gd name="connsiteY2-80" fmla="*/ 828134 h 994186"/>
                  <a:gd name="connsiteX3-81" fmla="*/ 1161864 w 1943922"/>
                  <a:gd name="connsiteY3-82" fmla="*/ 61371 h 994186"/>
                  <a:gd name="connsiteX4-83" fmla="*/ 1199964 w 1943922"/>
                  <a:gd name="connsiteY4-84" fmla="*/ 65182 h 994186"/>
                  <a:gd name="connsiteX5-85" fmla="*/ 1943922 w 1943922"/>
                  <a:gd name="connsiteY5-86" fmla="*/ 891425 h 994186"/>
                  <a:gd name="connsiteX6-87" fmla="*/ 127319 w 1943922"/>
                  <a:gd name="connsiteY6-88" fmla="*/ 994186 h 994186"/>
                  <a:gd name="connsiteX0-89" fmla="*/ 127319 w 1994657"/>
                  <a:gd name="connsiteY0-90" fmla="*/ 996684 h 996684"/>
                  <a:gd name="connsiteX1-91" fmla="*/ 15054 w 1994657"/>
                  <a:gd name="connsiteY1-92" fmla="*/ 892544 h 996684"/>
                  <a:gd name="connsiteX2-93" fmla="*/ 21721 w 1994657"/>
                  <a:gd name="connsiteY2-94" fmla="*/ 830632 h 996684"/>
                  <a:gd name="connsiteX3-95" fmla="*/ 1161864 w 1994657"/>
                  <a:gd name="connsiteY3-96" fmla="*/ 63869 h 996684"/>
                  <a:gd name="connsiteX4-97" fmla="*/ 1199964 w 1994657"/>
                  <a:gd name="connsiteY4-98" fmla="*/ 67680 h 996684"/>
                  <a:gd name="connsiteX5-99" fmla="*/ 1994657 w 1994657"/>
                  <a:gd name="connsiteY5-100" fmla="*/ 927745 h 996684"/>
                  <a:gd name="connsiteX6-101" fmla="*/ 127319 w 1994657"/>
                  <a:gd name="connsiteY6-102" fmla="*/ 996684 h 996684"/>
                  <a:gd name="connsiteX0-103" fmla="*/ 127319 w 1994657"/>
                  <a:gd name="connsiteY0-104" fmla="*/ 996684 h 996684"/>
                  <a:gd name="connsiteX1-105" fmla="*/ 15054 w 1994657"/>
                  <a:gd name="connsiteY1-106" fmla="*/ 892544 h 996684"/>
                  <a:gd name="connsiteX2-107" fmla="*/ 21721 w 1994657"/>
                  <a:gd name="connsiteY2-108" fmla="*/ 830632 h 996684"/>
                  <a:gd name="connsiteX3-109" fmla="*/ 1161864 w 1994657"/>
                  <a:gd name="connsiteY3-110" fmla="*/ 63869 h 996684"/>
                  <a:gd name="connsiteX4-111" fmla="*/ 1199964 w 1994657"/>
                  <a:gd name="connsiteY4-112" fmla="*/ 67680 h 996684"/>
                  <a:gd name="connsiteX5-113" fmla="*/ 1994657 w 1994657"/>
                  <a:gd name="connsiteY5-114" fmla="*/ 927745 h 996684"/>
                  <a:gd name="connsiteX6-115" fmla="*/ 127319 w 1994657"/>
                  <a:gd name="connsiteY6-116" fmla="*/ 996684 h 996684"/>
                  <a:gd name="connsiteX0-117" fmla="*/ 127319 w 1994657"/>
                  <a:gd name="connsiteY0-118" fmla="*/ 939723 h 939723"/>
                  <a:gd name="connsiteX1-119" fmla="*/ 15054 w 1994657"/>
                  <a:gd name="connsiteY1-120" fmla="*/ 835583 h 939723"/>
                  <a:gd name="connsiteX2-121" fmla="*/ 21721 w 1994657"/>
                  <a:gd name="connsiteY2-122" fmla="*/ 773671 h 939723"/>
                  <a:gd name="connsiteX3-123" fmla="*/ 1161864 w 1994657"/>
                  <a:gd name="connsiteY3-124" fmla="*/ 6908 h 939723"/>
                  <a:gd name="connsiteX4-125" fmla="*/ 1199964 w 1994657"/>
                  <a:gd name="connsiteY4-126" fmla="*/ 10719 h 939723"/>
                  <a:gd name="connsiteX5-127" fmla="*/ 1994657 w 1994657"/>
                  <a:gd name="connsiteY5-128" fmla="*/ 870784 h 939723"/>
                  <a:gd name="connsiteX6-129" fmla="*/ 127319 w 1994657"/>
                  <a:gd name="connsiteY6-130" fmla="*/ 939723 h 939723"/>
                  <a:gd name="connsiteX0-131" fmla="*/ 123992 w 1991330"/>
                  <a:gd name="connsiteY0-132" fmla="*/ 939721 h 939721"/>
                  <a:gd name="connsiteX1-133" fmla="*/ 11727 w 1991330"/>
                  <a:gd name="connsiteY1-134" fmla="*/ 835581 h 939721"/>
                  <a:gd name="connsiteX2-135" fmla="*/ 18394 w 1991330"/>
                  <a:gd name="connsiteY2-136" fmla="*/ 773669 h 939721"/>
                  <a:gd name="connsiteX3-137" fmla="*/ 1158537 w 1991330"/>
                  <a:gd name="connsiteY3-138" fmla="*/ 6906 h 939721"/>
                  <a:gd name="connsiteX4-139" fmla="*/ 1196637 w 1991330"/>
                  <a:gd name="connsiteY4-140" fmla="*/ 10717 h 939721"/>
                  <a:gd name="connsiteX5-141" fmla="*/ 1991330 w 1991330"/>
                  <a:gd name="connsiteY5-142" fmla="*/ 870782 h 939721"/>
                  <a:gd name="connsiteX6-143" fmla="*/ 123992 w 1991330"/>
                  <a:gd name="connsiteY6-144" fmla="*/ 939721 h 939721"/>
                  <a:gd name="connsiteX0-145" fmla="*/ 194213 w 2061551"/>
                  <a:gd name="connsiteY0-146" fmla="*/ 939721 h 939721"/>
                  <a:gd name="connsiteX1-147" fmla="*/ 81948 w 2061551"/>
                  <a:gd name="connsiteY1-148" fmla="*/ 835582 h 939721"/>
                  <a:gd name="connsiteX2-149" fmla="*/ 88615 w 2061551"/>
                  <a:gd name="connsiteY2-150" fmla="*/ 773669 h 939721"/>
                  <a:gd name="connsiteX3-151" fmla="*/ 1228758 w 2061551"/>
                  <a:gd name="connsiteY3-152" fmla="*/ 6906 h 939721"/>
                  <a:gd name="connsiteX4-153" fmla="*/ 1266858 w 2061551"/>
                  <a:gd name="connsiteY4-154" fmla="*/ 10717 h 939721"/>
                  <a:gd name="connsiteX5-155" fmla="*/ 2061551 w 2061551"/>
                  <a:gd name="connsiteY5-156" fmla="*/ 870782 h 939721"/>
                  <a:gd name="connsiteX6-157" fmla="*/ 194213 w 2061551"/>
                  <a:gd name="connsiteY6-158" fmla="*/ 939721 h 939721"/>
                  <a:gd name="connsiteX0-159" fmla="*/ 123486 w 1990824"/>
                  <a:gd name="connsiteY0-160" fmla="*/ 939721 h 939721"/>
                  <a:gd name="connsiteX1-161" fmla="*/ 11221 w 1990824"/>
                  <a:gd name="connsiteY1-162" fmla="*/ 835582 h 939721"/>
                  <a:gd name="connsiteX2-163" fmla="*/ 17888 w 1990824"/>
                  <a:gd name="connsiteY2-164" fmla="*/ 773669 h 939721"/>
                  <a:gd name="connsiteX3-165" fmla="*/ 1158031 w 1990824"/>
                  <a:gd name="connsiteY3-166" fmla="*/ 6906 h 939721"/>
                  <a:gd name="connsiteX4-167" fmla="*/ 1196131 w 1990824"/>
                  <a:gd name="connsiteY4-168" fmla="*/ 10717 h 939721"/>
                  <a:gd name="connsiteX5-169" fmla="*/ 1990824 w 1990824"/>
                  <a:gd name="connsiteY5-170" fmla="*/ 870782 h 939721"/>
                  <a:gd name="connsiteX6-171" fmla="*/ 123486 w 1990824"/>
                  <a:gd name="connsiteY6-172" fmla="*/ 939721 h 939721"/>
                  <a:gd name="connsiteX0-173" fmla="*/ 125450 w 1992788"/>
                  <a:gd name="connsiteY0-174" fmla="*/ 939721 h 939721"/>
                  <a:gd name="connsiteX1-175" fmla="*/ 13185 w 1992788"/>
                  <a:gd name="connsiteY1-176" fmla="*/ 835582 h 939721"/>
                  <a:gd name="connsiteX2-177" fmla="*/ 19852 w 1992788"/>
                  <a:gd name="connsiteY2-178" fmla="*/ 773669 h 939721"/>
                  <a:gd name="connsiteX3-179" fmla="*/ 1159995 w 1992788"/>
                  <a:gd name="connsiteY3-180" fmla="*/ 6906 h 939721"/>
                  <a:gd name="connsiteX4-181" fmla="*/ 1198095 w 1992788"/>
                  <a:gd name="connsiteY4-182" fmla="*/ 10717 h 939721"/>
                  <a:gd name="connsiteX5-183" fmla="*/ 1992788 w 1992788"/>
                  <a:gd name="connsiteY5-184" fmla="*/ 870782 h 939721"/>
                  <a:gd name="connsiteX6-185" fmla="*/ 125450 w 1992788"/>
                  <a:gd name="connsiteY6-186" fmla="*/ 939721 h 939721"/>
                  <a:gd name="connsiteX0-187" fmla="*/ 186284 w 2053622"/>
                  <a:gd name="connsiteY0-188" fmla="*/ 939721 h 939721"/>
                  <a:gd name="connsiteX1-189" fmla="*/ 97684 w 2053622"/>
                  <a:gd name="connsiteY1-190" fmla="*/ 830850 h 939721"/>
                  <a:gd name="connsiteX2-191" fmla="*/ 80686 w 2053622"/>
                  <a:gd name="connsiteY2-192" fmla="*/ 773669 h 939721"/>
                  <a:gd name="connsiteX3-193" fmla="*/ 1220829 w 2053622"/>
                  <a:gd name="connsiteY3-194" fmla="*/ 6906 h 939721"/>
                  <a:gd name="connsiteX4-195" fmla="*/ 1258929 w 2053622"/>
                  <a:gd name="connsiteY4-196" fmla="*/ 10717 h 939721"/>
                  <a:gd name="connsiteX5-197" fmla="*/ 2053622 w 2053622"/>
                  <a:gd name="connsiteY5-198" fmla="*/ 870782 h 939721"/>
                  <a:gd name="connsiteX6-199" fmla="*/ 186284 w 2053622"/>
                  <a:gd name="connsiteY6-200" fmla="*/ 939721 h 939721"/>
                  <a:gd name="connsiteX0-201" fmla="*/ 113169 w 1980507"/>
                  <a:gd name="connsiteY0-202" fmla="*/ 939721 h 939721"/>
                  <a:gd name="connsiteX1-203" fmla="*/ 24569 w 1980507"/>
                  <a:gd name="connsiteY1-204" fmla="*/ 830850 h 939721"/>
                  <a:gd name="connsiteX2-205" fmla="*/ 7571 w 1980507"/>
                  <a:gd name="connsiteY2-206" fmla="*/ 773669 h 939721"/>
                  <a:gd name="connsiteX3-207" fmla="*/ 1147714 w 1980507"/>
                  <a:gd name="connsiteY3-208" fmla="*/ 6906 h 939721"/>
                  <a:gd name="connsiteX4-209" fmla="*/ 1185814 w 1980507"/>
                  <a:gd name="connsiteY4-210" fmla="*/ 10717 h 939721"/>
                  <a:gd name="connsiteX5-211" fmla="*/ 1980507 w 1980507"/>
                  <a:gd name="connsiteY5-212" fmla="*/ 870782 h 939721"/>
                  <a:gd name="connsiteX6-213" fmla="*/ 113169 w 1980507"/>
                  <a:gd name="connsiteY6-214" fmla="*/ 939721 h 939721"/>
                  <a:gd name="connsiteX0-215" fmla="*/ 74690 w 1989360"/>
                  <a:gd name="connsiteY0-216" fmla="*/ 887655 h 887655"/>
                  <a:gd name="connsiteX1-217" fmla="*/ 33422 w 1989360"/>
                  <a:gd name="connsiteY1-218" fmla="*/ 830850 h 887655"/>
                  <a:gd name="connsiteX2-219" fmla="*/ 16424 w 1989360"/>
                  <a:gd name="connsiteY2-220" fmla="*/ 773669 h 887655"/>
                  <a:gd name="connsiteX3-221" fmla="*/ 1156567 w 1989360"/>
                  <a:gd name="connsiteY3-222" fmla="*/ 6906 h 887655"/>
                  <a:gd name="connsiteX4-223" fmla="*/ 1194667 w 1989360"/>
                  <a:gd name="connsiteY4-224" fmla="*/ 10717 h 887655"/>
                  <a:gd name="connsiteX5-225" fmla="*/ 1989360 w 1989360"/>
                  <a:gd name="connsiteY5-226" fmla="*/ 870782 h 887655"/>
                  <a:gd name="connsiteX6-227" fmla="*/ 74690 w 1989360"/>
                  <a:gd name="connsiteY6-228" fmla="*/ 887655 h 887655"/>
                  <a:gd name="connsiteX0-229" fmla="*/ 74690 w 1989360"/>
                  <a:gd name="connsiteY0-230" fmla="*/ 887655 h 891456"/>
                  <a:gd name="connsiteX1-231" fmla="*/ 33422 w 1989360"/>
                  <a:gd name="connsiteY1-232" fmla="*/ 830850 h 891456"/>
                  <a:gd name="connsiteX2-233" fmla="*/ 16424 w 1989360"/>
                  <a:gd name="connsiteY2-234" fmla="*/ 773669 h 891456"/>
                  <a:gd name="connsiteX3-235" fmla="*/ 1156567 w 1989360"/>
                  <a:gd name="connsiteY3-236" fmla="*/ 6906 h 891456"/>
                  <a:gd name="connsiteX4-237" fmla="*/ 1194667 w 1989360"/>
                  <a:gd name="connsiteY4-238" fmla="*/ 10717 h 891456"/>
                  <a:gd name="connsiteX5-239" fmla="*/ 1989360 w 1989360"/>
                  <a:gd name="connsiteY5-240" fmla="*/ 870782 h 891456"/>
                  <a:gd name="connsiteX6-241" fmla="*/ 74690 w 1989360"/>
                  <a:gd name="connsiteY6-242" fmla="*/ 887655 h 891456"/>
                  <a:gd name="connsiteX0-243" fmla="*/ 66068 w 1980738"/>
                  <a:gd name="connsiteY0-244" fmla="*/ 887655 h 891458"/>
                  <a:gd name="connsiteX1-245" fmla="*/ 24800 w 1980738"/>
                  <a:gd name="connsiteY1-246" fmla="*/ 830850 h 891458"/>
                  <a:gd name="connsiteX2-247" fmla="*/ 7802 w 1980738"/>
                  <a:gd name="connsiteY2-248" fmla="*/ 773669 h 891458"/>
                  <a:gd name="connsiteX3-249" fmla="*/ 1147945 w 1980738"/>
                  <a:gd name="connsiteY3-250" fmla="*/ 6906 h 891458"/>
                  <a:gd name="connsiteX4-251" fmla="*/ 1186045 w 1980738"/>
                  <a:gd name="connsiteY4-252" fmla="*/ 10717 h 891458"/>
                  <a:gd name="connsiteX5-253" fmla="*/ 1980738 w 1980738"/>
                  <a:gd name="connsiteY5-254" fmla="*/ 870782 h 891458"/>
                  <a:gd name="connsiteX6-255" fmla="*/ 66068 w 1980738"/>
                  <a:gd name="connsiteY6-256" fmla="*/ 887655 h 891458"/>
                  <a:gd name="connsiteX0-257" fmla="*/ 66068 w 1980738"/>
                  <a:gd name="connsiteY0-258" fmla="*/ 943918 h 943918"/>
                  <a:gd name="connsiteX1-259" fmla="*/ 24800 w 1980738"/>
                  <a:gd name="connsiteY1-260" fmla="*/ 887113 h 943918"/>
                  <a:gd name="connsiteX2-261" fmla="*/ 7802 w 1980738"/>
                  <a:gd name="connsiteY2-262" fmla="*/ 829932 h 943918"/>
                  <a:gd name="connsiteX3-263" fmla="*/ 1147945 w 1980738"/>
                  <a:gd name="connsiteY3-264" fmla="*/ 63169 h 943918"/>
                  <a:gd name="connsiteX4-265" fmla="*/ 1186045 w 1980738"/>
                  <a:gd name="connsiteY4-266" fmla="*/ 66980 h 943918"/>
                  <a:gd name="connsiteX5-267" fmla="*/ 1980738 w 1980738"/>
                  <a:gd name="connsiteY5-268" fmla="*/ 917579 h 943918"/>
                  <a:gd name="connsiteX6-269" fmla="*/ 66068 w 1980738"/>
                  <a:gd name="connsiteY6-270" fmla="*/ 943918 h 943918"/>
                  <a:gd name="connsiteX0-271" fmla="*/ 66068 w 1980738"/>
                  <a:gd name="connsiteY0-272" fmla="*/ 888677 h 888677"/>
                  <a:gd name="connsiteX1-273" fmla="*/ 24800 w 1980738"/>
                  <a:gd name="connsiteY1-274" fmla="*/ 831872 h 888677"/>
                  <a:gd name="connsiteX2-275" fmla="*/ 7802 w 1980738"/>
                  <a:gd name="connsiteY2-276" fmla="*/ 774691 h 888677"/>
                  <a:gd name="connsiteX3-277" fmla="*/ 1147945 w 1980738"/>
                  <a:gd name="connsiteY3-278" fmla="*/ 7928 h 888677"/>
                  <a:gd name="connsiteX4-279" fmla="*/ 1186045 w 1980738"/>
                  <a:gd name="connsiteY4-280" fmla="*/ 11739 h 888677"/>
                  <a:gd name="connsiteX5-281" fmla="*/ 1980738 w 1980738"/>
                  <a:gd name="connsiteY5-282" fmla="*/ 862338 h 888677"/>
                  <a:gd name="connsiteX6-283" fmla="*/ 66068 w 1980738"/>
                  <a:gd name="connsiteY6-284" fmla="*/ 888677 h 888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80738" h="888677">
                    <a:moveTo>
                      <a:pt x="66068" y="888677"/>
                    </a:moveTo>
                    <a:cubicBezTo>
                      <a:pt x="48133" y="844071"/>
                      <a:pt x="34511" y="850870"/>
                      <a:pt x="24800" y="831872"/>
                    </a:cubicBezTo>
                    <a:cubicBezTo>
                      <a:pt x="15089" y="812874"/>
                      <a:pt x="-13725" y="788949"/>
                      <a:pt x="7802" y="774691"/>
                    </a:cubicBezTo>
                    <a:cubicBezTo>
                      <a:pt x="201357" y="646493"/>
                      <a:pt x="1067935" y="63173"/>
                      <a:pt x="1147945" y="7928"/>
                    </a:cubicBezTo>
                    <a:cubicBezTo>
                      <a:pt x="1164137" y="-3502"/>
                      <a:pt x="1170310" y="-2866"/>
                      <a:pt x="1186045" y="11739"/>
                    </a:cubicBezTo>
                    <a:cubicBezTo>
                      <a:pt x="1324844" y="154141"/>
                      <a:pt x="1732752" y="586924"/>
                      <a:pt x="1980738" y="862338"/>
                    </a:cubicBezTo>
                    <a:cubicBezTo>
                      <a:pt x="1356627" y="910065"/>
                      <a:pt x="599950" y="866574"/>
                      <a:pt x="66068" y="888677"/>
                    </a:cubicBezTo>
                    <a:close/>
                  </a:path>
                </a:pathLst>
              </a:custGeom>
              <a:solidFill>
                <a:srgbClr val="000000"/>
              </a:solidFill>
              <a:ln w="9525" cap="flat">
                <a:noFill/>
                <a:prstDash val="solid"/>
                <a:miter/>
              </a:ln>
            </p:spPr>
            <p:txBody>
              <a:bodyPr rtlCol="0" anchor="ctr"/>
              <a:lstStyle/>
              <a:p>
                <a:endParaRPr lang="en-US"/>
              </a:p>
            </p:txBody>
          </p:sp>
          <p:sp>
            <p:nvSpPr>
              <p:cNvPr id="14" name="Freeform: Shape 13"/>
              <p:cNvSpPr/>
              <p:nvPr/>
            </p:nvSpPr>
            <p:spPr>
              <a:xfrm>
                <a:off x="1509767" y="5181402"/>
                <a:ext cx="1129540" cy="1637209"/>
              </a:xfrm>
              <a:custGeom>
                <a:avLst/>
                <a:gdLst>
                  <a:gd name="connsiteX0" fmla="*/ 2005485 w 2005484"/>
                  <a:gd name="connsiteY0" fmla="*/ 2294387 h 2906844"/>
                  <a:gd name="connsiteX1" fmla="*/ 1502564 w 2005484"/>
                  <a:gd name="connsiteY1" fmla="*/ 2638239 h 2906844"/>
                  <a:gd name="connsiteX2" fmla="*/ 1095847 w 2005484"/>
                  <a:gd name="connsiteY2" fmla="*/ 2906845 h 2906844"/>
                  <a:gd name="connsiteX3" fmla="*/ 725324 w 2005484"/>
                  <a:gd name="connsiteY3" fmla="*/ 2624904 h 2906844"/>
                  <a:gd name="connsiteX4" fmla="*/ 351944 w 2005484"/>
                  <a:gd name="connsiteY4" fmla="*/ 2177229 h 2906844"/>
                  <a:gd name="connsiteX5" fmla="*/ 249074 w 2005484"/>
                  <a:gd name="connsiteY5" fmla="*/ 2015304 h 2906844"/>
                  <a:gd name="connsiteX6" fmla="*/ 227167 w 2005484"/>
                  <a:gd name="connsiteY6" fmla="*/ 1910529 h 2906844"/>
                  <a:gd name="connsiteX7" fmla="*/ 220499 w 2005484"/>
                  <a:gd name="connsiteY7" fmla="*/ 1660974 h 2906844"/>
                  <a:gd name="connsiteX8" fmla="*/ 201449 w 2005484"/>
                  <a:gd name="connsiteY8" fmla="*/ 1409514 h 2906844"/>
                  <a:gd name="connsiteX9" fmla="*/ 320512 w 2005484"/>
                  <a:gd name="connsiteY9" fmla="*/ 1135194 h 2906844"/>
                  <a:gd name="connsiteX10" fmla="*/ 329084 w 2005484"/>
                  <a:gd name="connsiteY10" fmla="*/ 1108524 h 2906844"/>
                  <a:gd name="connsiteX11" fmla="*/ 238597 w 2005484"/>
                  <a:gd name="connsiteY11" fmla="*/ 865637 h 2906844"/>
                  <a:gd name="connsiteX12" fmla="*/ 210974 w 2005484"/>
                  <a:gd name="connsiteY12" fmla="*/ 813249 h 2906844"/>
                  <a:gd name="connsiteX13" fmla="*/ 88102 w 2005484"/>
                  <a:gd name="connsiteY13" fmla="*/ 479874 h 2906844"/>
                  <a:gd name="connsiteX14" fmla="*/ 12855 w 2005484"/>
                  <a:gd name="connsiteY14" fmla="*/ 237939 h 2906844"/>
                  <a:gd name="connsiteX15" fmla="*/ 472 w 2005484"/>
                  <a:gd name="connsiteY15" fmla="*/ 117924 h 2906844"/>
                  <a:gd name="connsiteX16" fmla="*/ 108105 w 2005484"/>
                  <a:gd name="connsiteY16" fmla="*/ 3624 h 2906844"/>
                  <a:gd name="connsiteX17" fmla="*/ 188114 w 2005484"/>
                  <a:gd name="connsiteY17" fmla="*/ 767 h 2906844"/>
                  <a:gd name="connsiteX18" fmla="*/ 284317 w 2005484"/>
                  <a:gd name="connsiteY18" fmla="*/ 69347 h 2906844"/>
                  <a:gd name="connsiteX19" fmla="*/ 410999 w 2005484"/>
                  <a:gd name="connsiteY19" fmla="*/ 318902 h 2906844"/>
                  <a:gd name="connsiteX20" fmla="*/ 474817 w 2005484"/>
                  <a:gd name="connsiteY20" fmla="*/ 467492 h 2906844"/>
                  <a:gd name="connsiteX21" fmla="*/ 664364 w 2005484"/>
                  <a:gd name="connsiteY21" fmla="*/ 835157 h 2906844"/>
                  <a:gd name="connsiteX22" fmla="*/ 689130 w 2005484"/>
                  <a:gd name="connsiteY22" fmla="*/ 841824 h 2906844"/>
                  <a:gd name="connsiteX23" fmla="*/ 758662 w 2005484"/>
                  <a:gd name="connsiteY23" fmla="*/ 815154 h 2906844"/>
                  <a:gd name="connsiteX24" fmla="*/ 940589 w 2005484"/>
                  <a:gd name="connsiteY24" fmla="*/ 830394 h 2906844"/>
                  <a:gd name="connsiteX25" fmla="*/ 987262 w 2005484"/>
                  <a:gd name="connsiteY25" fmla="*/ 857064 h 2906844"/>
                  <a:gd name="connsiteX26" fmla="*/ 1163474 w 2005484"/>
                  <a:gd name="connsiteY26" fmla="*/ 918024 h 2906844"/>
                  <a:gd name="connsiteX27" fmla="*/ 1332067 w 2005484"/>
                  <a:gd name="connsiteY27" fmla="*/ 979937 h 2906844"/>
                  <a:gd name="connsiteX28" fmla="*/ 1627342 w 2005484"/>
                  <a:gd name="connsiteY28" fmla="*/ 1078997 h 2906844"/>
                  <a:gd name="connsiteX29" fmla="*/ 1854037 w 2005484"/>
                  <a:gd name="connsiteY29" fmla="*/ 1292357 h 2906844"/>
                  <a:gd name="connsiteX30" fmla="*/ 1879755 w 2005484"/>
                  <a:gd name="connsiteY30" fmla="*/ 1525719 h 2906844"/>
                  <a:gd name="connsiteX31" fmla="*/ 1927380 w 2005484"/>
                  <a:gd name="connsiteY31" fmla="*/ 2072454 h 2906844"/>
                  <a:gd name="connsiteX32" fmla="*/ 2005485 w 2005484"/>
                  <a:gd name="connsiteY32" fmla="*/ 2294387 h 290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5484" h="2906844">
                    <a:moveTo>
                      <a:pt x="2005485" y="2294387"/>
                    </a:moveTo>
                    <a:cubicBezTo>
                      <a:pt x="1837844" y="2408687"/>
                      <a:pt x="1670205" y="2523939"/>
                      <a:pt x="1502564" y="2638239"/>
                    </a:cubicBezTo>
                    <a:cubicBezTo>
                      <a:pt x="1371119" y="2727775"/>
                      <a:pt x="1229197" y="2818262"/>
                      <a:pt x="1095847" y="2906845"/>
                    </a:cubicBezTo>
                    <a:cubicBezTo>
                      <a:pt x="1025362" y="2854457"/>
                      <a:pt x="855817" y="2739204"/>
                      <a:pt x="725324" y="2624904"/>
                    </a:cubicBezTo>
                    <a:cubicBezTo>
                      <a:pt x="577687" y="2495364"/>
                      <a:pt x="465292" y="2336297"/>
                      <a:pt x="351944" y="2177229"/>
                    </a:cubicBezTo>
                    <a:cubicBezTo>
                      <a:pt x="314797" y="2124842"/>
                      <a:pt x="271934" y="2076264"/>
                      <a:pt x="249074" y="2015304"/>
                    </a:cubicBezTo>
                    <a:cubicBezTo>
                      <a:pt x="235739" y="1981014"/>
                      <a:pt x="229072" y="1945772"/>
                      <a:pt x="227167" y="1910529"/>
                    </a:cubicBezTo>
                    <a:cubicBezTo>
                      <a:pt x="223357" y="1827662"/>
                      <a:pt x="224309" y="1743842"/>
                      <a:pt x="220499" y="1660974"/>
                    </a:cubicBezTo>
                    <a:cubicBezTo>
                      <a:pt x="216689" y="1577154"/>
                      <a:pt x="209069" y="1493334"/>
                      <a:pt x="201449" y="1409514"/>
                    </a:cubicBezTo>
                    <a:cubicBezTo>
                      <a:pt x="191924" y="1296167"/>
                      <a:pt x="209069" y="1195202"/>
                      <a:pt x="320512" y="1135194"/>
                    </a:cubicBezTo>
                    <a:cubicBezTo>
                      <a:pt x="332894" y="1128527"/>
                      <a:pt x="334799" y="1121859"/>
                      <a:pt x="329084" y="1108524"/>
                    </a:cubicBezTo>
                    <a:cubicBezTo>
                      <a:pt x="298605" y="1027562"/>
                      <a:pt x="268124" y="946599"/>
                      <a:pt x="238597" y="865637"/>
                    </a:cubicBezTo>
                    <a:cubicBezTo>
                      <a:pt x="221452" y="852302"/>
                      <a:pt x="217642" y="831347"/>
                      <a:pt x="210974" y="813249"/>
                    </a:cubicBezTo>
                    <a:cubicBezTo>
                      <a:pt x="170017" y="701807"/>
                      <a:pt x="129059" y="591317"/>
                      <a:pt x="88102" y="479874"/>
                    </a:cubicBezTo>
                    <a:cubicBezTo>
                      <a:pt x="62384" y="399864"/>
                      <a:pt x="34762" y="319854"/>
                      <a:pt x="12855" y="237939"/>
                    </a:cubicBezTo>
                    <a:cubicBezTo>
                      <a:pt x="2377" y="198887"/>
                      <a:pt x="-1433" y="157929"/>
                      <a:pt x="472" y="117924"/>
                    </a:cubicBezTo>
                    <a:cubicBezTo>
                      <a:pt x="4282" y="55059"/>
                      <a:pt x="45239" y="10292"/>
                      <a:pt x="108105" y="3624"/>
                    </a:cubicBezTo>
                    <a:cubicBezTo>
                      <a:pt x="134774" y="767"/>
                      <a:pt x="161444" y="-1138"/>
                      <a:pt x="188114" y="767"/>
                    </a:cubicBezTo>
                    <a:cubicBezTo>
                      <a:pt x="236692" y="3624"/>
                      <a:pt x="263362" y="30294"/>
                      <a:pt x="284317" y="69347"/>
                    </a:cubicBezTo>
                    <a:cubicBezTo>
                      <a:pt x="329084" y="151262"/>
                      <a:pt x="370994" y="235082"/>
                      <a:pt x="410999" y="318902"/>
                    </a:cubicBezTo>
                    <a:cubicBezTo>
                      <a:pt x="428144" y="370337"/>
                      <a:pt x="463387" y="413199"/>
                      <a:pt x="474817" y="467492"/>
                    </a:cubicBezTo>
                    <a:cubicBezTo>
                      <a:pt x="527205" y="596079"/>
                      <a:pt x="601499" y="713237"/>
                      <a:pt x="664364" y="835157"/>
                    </a:cubicBezTo>
                    <a:cubicBezTo>
                      <a:pt x="671032" y="847539"/>
                      <a:pt x="677699" y="846587"/>
                      <a:pt x="689130" y="841824"/>
                    </a:cubicBezTo>
                    <a:cubicBezTo>
                      <a:pt x="711989" y="832299"/>
                      <a:pt x="734849" y="823727"/>
                      <a:pt x="758662" y="815154"/>
                    </a:cubicBezTo>
                    <a:cubicBezTo>
                      <a:pt x="821527" y="793247"/>
                      <a:pt x="882487" y="799914"/>
                      <a:pt x="940589" y="830394"/>
                    </a:cubicBezTo>
                    <a:cubicBezTo>
                      <a:pt x="956782" y="838967"/>
                      <a:pt x="973927" y="845634"/>
                      <a:pt x="987262" y="857064"/>
                    </a:cubicBezTo>
                    <a:cubicBezTo>
                      <a:pt x="1038697" y="898974"/>
                      <a:pt x="1096799" y="915167"/>
                      <a:pt x="1163474" y="918024"/>
                    </a:cubicBezTo>
                    <a:cubicBezTo>
                      <a:pt x="1225387" y="919929"/>
                      <a:pt x="1281585" y="947552"/>
                      <a:pt x="1332067" y="979937"/>
                    </a:cubicBezTo>
                    <a:cubicBezTo>
                      <a:pt x="1422555" y="1037087"/>
                      <a:pt x="1520662" y="1066614"/>
                      <a:pt x="1627342" y="1078997"/>
                    </a:cubicBezTo>
                    <a:cubicBezTo>
                      <a:pt x="1758787" y="1093284"/>
                      <a:pt x="1824510" y="1162817"/>
                      <a:pt x="1854037" y="1292357"/>
                    </a:cubicBezTo>
                    <a:cubicBezTo>
                      <a:pt x="1871182" y="1369509"/>
                      <a:pt x="1872135" y="1448567"/>
                      <a:pt x="1879755" y="1525719"/>
                    </a:cubicBezTo>
                    <a:cubicBezTo>
                      <a:pt x="1896899" y="1707647"/>
                      <a:pt x="1902614" y="1890527"/>
                      <a:pt x="1927380" y="2072454"/>
                    </a:cubicBezTo>
                    <a:cubicBezTo>
                      <a:pt x="1940714" y="2151512"/>
                      <a:pt x="1967385" y="2224854"/>
                      <a:pt x="2005485" y="2294387"/>
                    </a:cubicBezTo>
                    <a:close/>
                  </a:path>
                </a:pathLst>
              </a:custGeom>
              <a:solidFill>
                <a:srgbClr val="FECBA3"/>
              </a:solidFill>
              <a:ln w="9525" cap="flat">
                <a:noFill/>
                <a:prstDash val="solid"/>
                <a:miter/>
              </a:ln>
            </p:spPr>
            <p:txBody>
              <a:bodyPr rtlCol="0" anchor="ctr"/>
              <a:lstStyle/>
              <a:p>
                <a:endParaRPr lang="en-US"/>
              </a:p>
            </p:txBody>
          </p:sp>
        </p:grpSp>
        <p:sp>
          <p:nvSpPr>
            <p:cNvPr id="70" name="Rectangle 9"/>
            <p:cNvSpPr/>
            <p:nvPr/>
          </p:nvSpPr>
          <p:spPr>
            <a:xfrm>
              <a:off x="1158431" y="4364985"/>
              <a:ext cx="629583" cy="628557"/>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Freeform: Shape 70"/>
            <p:cNvSpPr/>
            <p:nvPr/>
          </p:nvSpPr>
          <p:spPr>
            <a:xfrm>
              <a:off x="1191846" y="3385664"/>
              <a:ext cx="635841" cy="468071"/>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97173" y="1292693"/>
            <a:ext cx="11197653" cy="3420873"/>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spcBef>
                <a:spcPts val="1200"/>
              </a:spcBef>
            </a:pPr>
            <a:r>
              <a:rPr lang="en-US" b="1" dirty="0" err="1"/>
              <a:t>Mục</a:t>
            </a:r>
            <a:r>
              <a:rPr lang="en-US" b="1" dirty="0"/>
              <a:t> </a:t>
            </a:r>
            <a:r>
              <a:rPr lang="en-US" b="1" dirty="0" err="1"/>
              <a:t>đích</a:t>
            </a:r>
            <a:r>
              <a:rPr lang="en-US" dirty="0"/>
              <a:t>: </a:t>
            </a:r>
            <a:r>
              <a:rPr lang="en-US" dirty="0" err="1"/>
              <a:t>Công</a:t>
            </a:r>
            <a:r>
              <a:rPr lang="en-US" dirty="0"/>
              <a:t> </a:t>
            </a:r>
            <a:r>
              <a:rPr lang="en-US" dirty="0" err="1"/>
              <a:t>nghệ</a:t>
            </a:r>
            <a:r>
              <a:rPr lang="en-US" dirty="0"/>
              <a:t> </a:t>
            </a:r>
            <a:r>
              <a:rPr lang="en-US" dirty="0" err="1"/>
              <a:t>nhà</a:t>
            </a:r>
            <a:r>
              <a:rPr lang="en-US" dirty="0"/>
              <a:t> </a:t>
            </a:r>
            <a:r>
              <a:rPr lang="en-US" dirty="0" err="1"/>
              <a:t>kính</a:t>
            </a:r>
            <a:r>
              <a:rPr lang="en-US" dirty="0"/>
              <a:t> </a:t>
            </a:r>
            <a:r>
              <a:rPr lang="en-US" dirty="0" err="1"/>
              <a:t>là</a:t>
            </a:r>
            <a:r>
              <a:rPr lang="en-US" dirty="0"/>
              <a:t> </a:t>
            </a:r>
            <a:r>
              <a:rPr lang="en-US" dirty="0" err="1"/>
              <a:t>kỹ</a:t>
            </a:r>
            <a:r>
              <a:rPr lang="en-US" dirty="0"/>
              <a:t> </a:t>
            </a:r>
            <a:r>
              <a:rPr lang="en-US" dirty="0" err="1"/>
              <a:t>thuật</a:t>
            </a:r>
            <a:r>
              <a:rPr lang="en-US" dirty="0"/>
              <a:t> </a:t>
            </a:r>
            <a:r>
              <a:rPr lang="en-US" dirty="0" err="1"/>
              <a:t>cung</a:t>
            </a:r>
            <a:r>
              <a:rPr lang="en-US" dirty="0"/>
              <a:t> </a:t>
            </a:r>
            <a:r>
              <a:rPr lang="en-US" dirty="0" err="1"/>
              <a:t>cấp</a:t>
            </a:r>
            <a:r>
              <a:rPr lang="en-US" dirty="0"/>
              <a:t> </a:t>
            </a:r>
            <a:r>
              <a:rPr lang="en-US" dirty="0" err="1"/>
              <a:t>điều</a:t>
            </a:r>
            <a:r>
              <a:rPr lang="en-US" dirty="0"/>
              <a:t> </a:t>
            </a:r>
            <a:r>
              <a:rPr lang="en-US" dirty="0" err="1"/>
              <a:t>kiện</a:t>
            </a:r>
            <a:r>
              <a:rPr lang="en-US" dirty="0"/>
              <a:t> </a:t>
            </a:r>
            <a:r>
              <a:rPr lang="en-US" dirty="0" err="1"/>
              <a:t>môi</a:t>
            </a:r>
            <a:r>
              <a:rPr lang="en-US" dirty="0"/>
              <a:t> </a:t>
            </a:r>
            <a:r>
              <a:rPr lang="en-US" dirty="0" err="1"/>
              <a:t>trường</a:t>
            </a:r>
            <a:r>
              <a:rPr lang="en-US" dirty="0"/>
              <a:t> </a:t>
            </a:r>
            <a:r>
              <a:rPr lang="en-US" dirty="0" err="1"/>
              <a:t>thuận</a:t>
            </a:r>
            <a:r>
              <a:rPr lang="en-US" dirty="0"/>
              <a:t> </a:t>
            </a:r>
            <a:r>
              <a:rPr lang="en-US" dirty="0" err="1"/>
              <a:t>lợi</a:t>
            </a:r>
            <a:r>
              <a:rPr lang="en-US" dirty="0"/>
              <a:t> </a:t>
            </a:r>
            <a:r>
              <a:rPr lang="en-US" dirty="0" err="1"/>
              <a:t>cho</a:t>
            </a:r>
            <a:r>
              <a:rPr lang="en-US" dirty="0"/>
              <a:t> </a:t>
            </a:r>
            <a:r>
              <a:rPr lang="en-US" dirty="0" err="1"/>
              <a:t>cây</a:t>
            </a:r>
            <a:r>
              <a:rPr lang="en-US" dirty="0"/>
              <a:t>,  </a:t>
            </a:r>
            <a:r>
              <a:rPr lang="en-US" dirty="0" err="1"/>
              <a:t>bảo</a:t>
            </a:r>
            <a:r>
              <a:rPr lang="en-US" dirty="0"/>
              <a:t> </a:t>
            </a:r>
            <a:r>
              <a:rPr lang="en-US" dirty="0" err="1"/>
              <a:t>vệ</a:t>
            </a:r>
            <a:r>
              <a:rPr lang="en-US" dirty="0"/>
              <a:t> </a:t>
            </a:r>
            <a:r>
              <a:rPr lang="en-US" dirty="0" err="1"/>
              <a:t>cây</a:t>
            </a:r>
            <a:r>
              <a:rPr lang="en-US" dirty="0"/>
              <a:t> </a:t>
            </a:r>
            <a:r>
              <a:rPr lang="en-US" dirty="0" err="1"/>
              <a:t>từ</a:t>
            </a:r>
            <a:r>
              <a:rPr lang="en-US" dirty="0"/>
              <a:t> </a:t>
            </a:r>
            <a:r>
              <a:rPr lang="en-US" dirty="0" err="1"/>
              <a:t>các</a:t>
            </a:r>
            <a:r>
              <a:rPr lang="en-US" dirty="0"/>
              <a:t> </a:t>
            </a:r>
            <a:r>
              <a:rPr lang="en-US" dirty="0" err="1"/>
              <a:t>điều</a:t>
            </a:r>
            <a:r>
              <a:rPr lang="en-US" dirty="0"/>
              <a:t> </a:t>
            </a:r>
            <a:r>
              <a:rPr lang="en-US" dirty="0" err="1"/>
              <a:t>kiện</a:t>
            </a:r>
            <a:r>
              <a:rPr lang="en-US" dirty="0"/>
              <a:t> </a:t>
            </a:r>
            <a:r>
              <a:rPr lang="en-US" dirty="0" err="1"/>
              <a:t>khí</a:t>
            </a:r>
            <a:r>
              <a:rPr lang="en-US" dirty="0"/>
              <a:t> </a:t>
            </a:r>
            <a:r>
              <a:rPr lang="en-US" dirty="0" err="1"/>
              <a:t>hậu</a:t>
            </a:r>
            <a:r>
              <a:rPr lang="en-US" dirty="0"/>
              <a:t> </a:t>
            </a:r>
            <a:r>
              <a:rPr lang="en-US" dirty="0" err="1"/>
              <a:t>bất</a:t>
            </a:r>
            <a:r>
              <a:rPr lang="en-US" dirty="0"/>
              <a:t> </a:t>
            </a:r>
            <a:r>
              <a:rPr lang="en-US" dirty="0" err="1"/>
              <a:t>lợi</a:t>
            </a:r>
            <a:r>
              <a:rPr lang="en-US" dirty="0"/>
              <a:t>. </a:t>
            </a:r>
            <a:r>
              <a:rPr lang="en-US" dirty="0" err="1"/>
              <a:t>Nhờ</a:t>
            </a:r>
            <a:r>
              <a:rPr lang="en-US" dirty="0"/>
              <a:t> </a:t>
            </a:r>
            <a:r>
              <a:rPr lang="en-US" dirty="0" err="1"/>
              <a:t>việc</a:t>
            </a:r>
            <a:r>
              <a:rPr lang="en-US" dirty="0"/>
              <a:t> </a:t>
            </a:r>
            <a:r>
              <a:rPr lang="en-US" dirty="0" err="1"/>
              <a:t>lắp</a:t>
            </a:r>
            <a:r>
              <a:rPr lang="en-US" dirty="0"/>
              <a:t> </a:t>
            </a:r>
            <a:r>
              <a:rPr lang="en-US" dirty="0" err="1"/>
              <a:t>đặt</a:t>
            </a:r>
            <a:r>
              <a:rPr lang="en-US" dirty="0"/>
              <a:t> </a:t>
            </a:r>
            <a:r>
              <a:rPr lang="en-US" dirty="0" err="1"/>
              <a:t>một</a:t>
            </a:r>
            <a:r>
              <a:rPr lang="en-US" dirty="0"/>
              <a:t> </a:t>
            </a:r>
            <a:r>
              <a:rPr lang="en-US" dirty="0" err="1"/>
              <a:t>nhà</a:t>
            </a:r>
            <a:r>
              <a:rPr lang="en-US" dirty="0"/>
              <a:t> </a:t>
            </a:r>
            <a:r>
              <a:rPr lang="en-US" dirty="0" err="1"/>
              <a:t>nhà</a:t>
            </a:r>
            <a:r>
              <a:rPr lang="en-US" dirty="0"/>
              <a:t> </a:t>
            </a:r>
            <a:r>
              <a:rPr lang="en-US" dirty="0" err="1"/>
              <a:t>kính</a:t>
            </a:r>
            <a:r>
              <a:rPr lang="en-US" dirty="0"/>
              <a:t> ta </a:t>
            </a:r>
            <a:r>
              <a:rPr lang="en-US" dirty="0" err="1"/>
              <a:t>có</a:t>
            </a:r>
            <a:r>
              <a:rPr lang="en-US" dirty="0"/>
              <a:t> </a:t>
            </a:r>
            <a:r>
              <a:rPr lang="en-US" dirty="0" err="1"/>
              <a:t>thể</a:t>
            </a:r>
            <a:r>
              <a:rPr lang="en-US" dirty="0"/>
              <a:t> </a:t>
            </a:r>
            <a:r>
              <a:rPr lang="en-US" dirty="0" err="1"/>
              <a:t>phát</a:t>
            </a:r>
            <a:r>
              <a:rPr lang="en-US" dirty="0"/>
              <a:t> </a:t>
            </a:r>
            <a:r>
              <a:rPr lang="en-US" dirty="0" err="1"/>
              <a:t>triển</a:t>
            </a:r>
            <a:r>
              <a:rPr lang="en-US" dirty="0"/>
              <a:t> </a:t>
            </a:r>
            <a:r>
              <a:rPr lang="en-US" dirty="0" err="1"/>
              <a:t>bất</a:t>
            </a:r>
            <a:r>
              <a:rPr lang="en-US" dirty="0"/>
              <a:t> </a:t>
            </a:r>
            <a:r>
              <a:rPr lang="en-US" dirty="0" err="1"/>
              <a:t>kỳ</a:t>
            </a:r>
            <a:r>
              <a:rPr lang="en-US" dirty="0"/>
              <a:t> </a:t>
            </a:r>
            <a:r>
              <a:rPr lang="en-US" dirty="0" err="1"/>
              <a:t>loại</a:t>
            </a:r>
            <a:r>
              <a:rPr lang="en-US" dirty="0"/>
              <a:t> </a:t>
            </a:r>
            <a:r>
              <a:rPr lang="en-US" dirty="0" err="1"/>
              <a:t>cây</a:t>
            </a:r>
            <a:r>
              <a:rPr lang="en-US" dirty="0"/>
              <a:t> </a:t>
            </a:r>
            <a:r>
              <a:rPr lang="en-US" dirty="0" err="1"/>
              <a:t>nào</a:t>
            </a:r>
            <a:r>
              <a:rPr lang="en-US" dirty="0"/>
              <a:t> ở </a:t>
            </a:r>
            <a:r>
              <a:rPr lang="en-US" dirty="0" err="1"/>
              <a:t>bất</a:t>
            </a:r>
            <a:r>
              <a:rPr lang="en-US" dirty="0"/>
              <a:t> </a:t>
            </a:r>
            <a:r>
              <a:rPr lang="en-US" dirty="0" err="1"/>
              <a:t>cứ</a:t>
            </a:r>
            <a:r>
              <a:rPr lang="en-US" dirty="0"/>
              <a:t> </a:t>
            </a:r>
            <a:r>
              <a:rPr lang="en-US" dirty="0" err="1"/>
              <a:t>nơi</a:t>
            </a:r>
            <a:r>
              <a:rPr lang="en-US" dirty="0"/>
              <a:t> </a:t>
            </a:r>
            <a:r>
              <a:rPr lang="en-US" dirty="0" err="1"/>
              <a:t>nào</a:t>
            </a:r>
            <a:r>
              <a:rPr lang="en-US" dirty="0"/>
              <a:t> </a:t>
            </a:r>
            <a:r>
              <a:rPr lang="en-US" dirty="0" err="1"/>
              <a:t>bất</a:t>
            </a:r>
            <a:r>
              <a:rPr lang="en-US" dirty="0"/>
              <a:t> </a:t>
            </a:r>
            <a:r>
              <a:rPr lang="en-US" dirty="0" err="1"/>
              <a:t>cứ</a:t>
            </a:r>
            <a:r>
              <a:rPr lang="en-US" dirty="0"/>
              <a:t> </a:t>
            </a:r>
            <a:r>
              <a:rPr lang="en-US" dirty="0" err="1"/>
              <a:t>lúc</a:t>
            </a:r>
            <a:r>
              <a:rPr lang="en-US" dirty="0"/>
              <a:t> </a:t>
            </a:r>
            <a:r>
              <a:rPr lang="en-US" dirty="0" err="1"/>
              <a:t>nào</a:t>
            </a:r>
            <a:r>
              <a:rPr lang="en-US" dirty="0"/>
              <a:t> </a:t>
            </a:r>
            <a:r>
              <a:rPr lang="en-US" dirty="0" err="1"/>
              <a:t>cung</a:t>
            </a:r>
            <a:r>
              <a:rPr lang="en-US" dirty="0"/>
              <a:t> </a:t>
            </a:r>
            <a:r>
              <a:rPr lang="en-US" dirty="0" err="1"/>
              <a:t>cấp</a:t>
            </a:r>
            <a:r>
              <a:rPr lang="en-US" dirty="0"/>
              <a:t> </a:t>
            </a:r>
            <a:r>
              <a:rPr lang="en-US" dirty="0" err="1"/>
              <a:t>điều</a:t>
            </a:r>
            <a:r>
              <a:rPr lang="en-US" dirty="0"/>
              <a:t> </a:t>
            </a:r>
            <a:r>
              <a:rPr lang="en-US" dirty="0" err="1"/>
              <a:t>kiện</a:t>
            </a:r>
            <a:r>
              <a:rPr lang="en-US" dirty="0"/>
              <a:t> </a:t>
            </a:r>
            <a:r>
              <a:rPr lang="en-US" dirty="0" err="1"/>
              <a:t>môi</a:t>
            </a:r>
            <a:r>
              <a:rPr lang="en-US" dirty="0"/>
              <a:t> </a:t>
            </a:r>
            <a:r>
              <a:rPr lang="en-US" dirty="0" err="1"/>
              <a:t>trường</a:t>
            </a:r>
            <a:r>
              <a:rPr lang="en-US" dirty="0"/>
              <a:t> </a:t>
            </a:r>
            <a:r>
              <a:rPr lang="en-US" dirty="0" err="1"/>
              <a:t>lý</a:t>
            </a:r>
            <a:r>
              <a:rPr lang="en-US" dirty="0"/>
              <a:t> </a:t>
            </a:r>
            <a:r>
              <a:rPr lang="en-US" dirty="0" err="1"/>
              <a:t>tưởng</a:t>
            </a:r>
            <a:r>
              <a:rPr lang="en-US" dirty="0"/>
              <a:t> </a:t>
            </a:r>
            <a:r>
              <a:rPr lang="en-US" dirty="0" err="1"/>
              <a:t>nhất</a:t>
            </a:r>
            <a:r>
              <a:rPr lang="en-US" dirty="0"/>
              <a:t>.</a:t>
            </a:r>
          </a:p>
          <a:p>
            <a:pPr>
              <a:lnSpc>
                <a:spcPct val="150000"/>
              </a:lnSpc>
              <a:spcBef>
                <a:spcPts val="1200"/>
              </a:spcBef>
            </a:pPr>
            <a:r>
              <a:rPr lang="en-US" dirty="0" err="1"/>
              <a:t>Phát</a:t>
            </a:r>
            <a:r>
              <a:rPr lang="en-US" dirty="0"/>
              <a:t> </a:t>
            </a:r>
            <a:r>
              <a:rPr lang="en-US" dirty="0" err="1"/>
              <a:t>triển</a:t>
            </a:r>
            <a:r>
              <a:rPr lang="en-US" dirty="0"/>
              <a:t> </a:t>
            </a:r>
            <a:r>
              <a:rPr lang="en-US" dirty="0" err="1"/>
              <a:t>trong</a:t>
            </a:r>
            <a:r>
              <a:rPr lang="en-US" dirty="0"/>
              <a:t> </a:t>
            </a:r>
            <a:r>
              <a:rPr lang="en-US" dirty="0" err="1"/>
              <a:t>tương</a:t>
            </a:r>
            <a:r>
              <a:rPr lang="en-US" dirty="0"/>
              <a:t> </a:t>
            </a:r>
            <a:r>
              <a:rPr lang="en-US" dirty="0" err="1"/>
              <a:t>lai</a:t>
            </a:r>
            <a:r>
              <a:rPr lang="en-US" dirty="0"/>
              <a:t>: </a:t>
            </a:r>
            <a:r>
              <a:rPr lang="en-US" dirty="0" err="1"/>
              <a:t>cần</a:t>
            </a:r>
            <a:r>
              <a:rPr lang="en-US" dirty="0"/>
              <a:t> </a:t>
            </a:r>
            <a:r>
              <a:rPr lang="en-US" dirty="0" err="1"/>
              <a:t>phải</a:t>
            </a:r>
            <a:r>
              <a:rPr lang="en-US" dirty="0"/>
              <a:t> </a:t>
            </a:r>
            <a:r>
              <a:rPr lang="en-US" dirty="0" err="1"/>
              <a:t>được</a:t>
            </a:r>
            <a:r>
              <a:rPr lang="en-US" dirty="0"/>
              <a:t> </a:t>
            </a:r>
            <a:r>
              <a:rPr lang="en-US" dirty="0" err="1"/>
              <a:t>thử</a:t>
            </a:r>
            <a:r>
              <a:rPr lang="en-US" dirty="0"/>
              <a:t> </a:t>
            </a:r>
            <a:r>
              <a:rPr lang="en-US" dirty="0" err="1"/>
              <a:t>nghiệm</a:t>
            </a:r>
            <a:r>
              <a:rPr lang="en-US" dirty="0"/>
              <a:t> </a:t>
            </a:r>
            <a:r>
              <a:rPr lang="en-US" dirty="0" err="1"/>
              <a:t>thường</a:t>
            </a:r>
            <a:r>
              <a:rPr lang="en-US" dirty="0"/>
              <a:t> </a:t>
            </a:r>
            <a:r>
              <a:rPr lang="en-US" dirty="0" err="1"/>
              <a:t>xuyên</a:t>
            </a:r>
            <a:r>
              <a:rPr lang="en-US" dirty="0"/>
              <a:t> do </a:t>
            </a:r>
            <a:r>
              <a:rPr lang="en-US" dirty="0" err="1"/>
              <a:t>đó</a:t>
            </a:r>
            <a:r>
              <a:rPr lang="en-US" dirty="0"/>
              <a:t> </a:t>
            </a:r>
            <a:r>
              <a:rPr lang="en-US" dirty="0" err="1"/>
              <a:t>trong</a:t>
            </a:r>
            <a:r>
              <a:rPr lang="en-US" dirty="0"/>
              <a:t> </a:t>
            </a:r>
            <a:r>
              <a:rPr lang="en-US" dirty="0" err="1"/>
              <a:t>tương</a:t>
            </a:r>
            <a:r>
              <a:rPr lang="en-US" dirty="0"/>
              <a:t> </a:t>
            </a:r>
            <a:r>
              <a:rPr lang="en-US" dirty="0" err="1"/>
              <a:t>lai</a:t>
            </a:r>
            <a:r>
              <a:rPr lang="en-US" dirty="0"/>
              <a:t>, ta </a:t>
            </a:r>
            <a:r>
              <a:rPr lang="en-US" dirty="0" err="1"/>
              <a:t>hy</a:t>
            </a:r>
            <a:r>
              <a:rPr lang="en-US" dirty="0"/>
              <a:t> </a:t>
            </a:r>
            <a:r>
              <a:rPr lang="en-US" dirty="0" err="1"/>
              <a:t>vọng</a:t>
            </a:r>
            <a:r>
              <a:rPr lang="en-US" dirty="0"/>
              <a:t> </a:t>
            </a:r>
            <a:r>
              <a:rPr lang="en-US" dirty="0" err="1"/>
              <a:t>các</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tại</a:t>
            </a:r>
            <a:r>
              <a:rPr lang="en-US" dirty="0"/>
              <a:t> </a:t>
            </a:r>
            <a:r>
              <a:rPr lang="en-US" dirty="0" err="1"/>
              <a:t>Việt</a:t>
            </a:r>
            <a:r>
              <a:rPr lang="en-US" dirty="0"/>
              <a:t> Nam </a:t>
            </a:r>
            <a:r>
              <a:rPr lang="en-US" dirty="0" err="1"/>
              <a:t>sẽ</a:t>
            </a:r>
            <a:r>
              <a:rPr lang="en-US" dirty="0"/>
              <a:t> </a:t>
            </a:r>
            <a:r>
              <a:rPr lang="en-US" dirty="0" err="1"/>
              <a:t>lắp</a:t>
            </a:r>
            <a:r>
              <a:rPr lang="en-US" dirty="0"/>
              <a:t> </a:t>
            </a:r>
            <a:r>
              <a:rPr lang="en-US" dirty="0" err="1"/>
              <a:t>đặt</a:t>
            </a:r>
            <a:r>
              <a:rPr lang="en-US" dirty="0"/>
              <a:t> </a:t>
            </a:r>
            <a:r>
              <a:rPr lang="en-US" dirty="0" err="1"/>
              <a:t>những</a:t>
            </a:r>
            <a:r>
              <a:rPr lang="en-US" dirty="0"/>
              <a:t> </a:t>
            </a:r>
            <a:r>
              <a:rPr lang="en-US" dirty="0" err="1"/>
              <a:t>nhà</a:t>
            </a:r>
            <a:r>
              <a:rPr lang="en-US" dirty="0"/>
              <a:t> </a:t>
            </a:r>
            <a:r>
              <a:rPr lang="en-US" dirty="0" err="1"/>
              <a:t>kính</a:t>
            </a:r>
            <a:r>
              <a:rPr lang="en-US" dirty="0"/>
              <a:t> </a:t>
            </a:r>
            <a:r>
              <a:rPr lang="en-US" dirty="0" err="1"/>
              <a:t>này</a:t>
            </a:r>
            <a:r>
              <a:rPr lang="en-US" dirty="0"/>
              <a:t> </a:t>
            </a:r>
            <a:r>
              <a:rPr lang="en-US" dirty="0" err="1"/>
              <a:t>để</a:t>
            </a:r>
            <a:r>
              <a:rPr lang="en-US" dirty="0"/>
              <a:t> </a:t>
            </a:r>
            <a:r>
              <a:rPr lang="en-US" dirty="0" err="1"/>
              <a:t>thúc</a:t>
            </a:r>
            <a:r>
              <a:rPr lang="en-US" dirty="0"/>
              <a:t> </a:t>
            </a:r>
            <a:r>
              <a:rPr lang="en-US" dirty="0" err="1"/>
              <a:t>đẩy</a:t>
            </a:r>
            <a:r>
              <a:rPr lang="en-US" dirty="0"/>
              <a:t> </a:t>
            </a:r>
            <a:r>
              <a:rPr lang="en-US" dirty="0" err="1"/>
              <a:t>các</a:t>
            </a:r>
            <a:r>
              <a:rPr lang="en-US" dirty="0"/>
              <a:t> </a:t>
            </a:r>
            <a:r>
              <a:rPr lang="en-US" dirty="0" err="1"/>
              <a:t>nghiên</a:t>
            </a:r>
            <a:r>
              <a:rPr lang="en-US" dirty="0"/>
              <a:t> </a:t>
            </a:r>
            <a:r>
              <a:rPr lang="en-US" dirty="0" err="1"/>
              <a:t>cứu</a:t>
            </a:r>
            <a:r>
              <a:rPr lang="en-US" dirty="0"/>
              <a:t> </a:t>
            </a:r>
            <a:r>
              <a:rPr lang="en-US" dirty="0" err="1"/>
              <a:t>sâu</a:t>
            </a:r>
            <a:r>
              <a:rPr lang="en-US" dirty="0"/>
              <a:t> </a:t>
            </a:r>
            <a:r>
              <a:rPr lang="en-US" dirty="0" err="1"/>
              <a:t>hơn</a:t>
            </a:r>
            <a:r>
              <a:rPr lang="en-US" dirty="0"/>
              <a:t>, </a:t>
            </a:r>
            <a:r>
              <a:rPr lang="en-US" dirty="0" err="1"/>
              <a:t>thu</a:t>
            </a:r>
            <a:r>
              <a:rPr lang="en-US" dirty="0"/>
              <a:t> </a:t>
            </a:r>
            <a:r>
              <a:rPr lang="en-US" dirty="0" err="1"/>
              <a:t>thập</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nâng</a:t>
            </a:r>
            <a:r>
              <a:rPr lang="en-US" dirty="0"/>
              <a:t> </a:t>
            </a:r>
            <a:r>
              <a:rPr lang="en-US" dirty="0" err="1"/>
              <a:t>cao</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điều</a:t>
            </a:r>
            <a:r>
              <a:rPr lang="en-US" dirty="0"/>
              <a:t> </a:t>
            </a:r>
            <a:r>
              <a:rPr lang="en-US" dirty="0" err="1"/>
              <a:t>khiển</a:t>
            </a:r>
            <a:r>
              <a:rPr lang="en-US" dirty="0"/>
              <a:t> </a:t>
            </a:r>
            <a:r>
              <a:rPr lang="en-US" dirty="0" err="1"/>
              <a:t>tự</a:t>
            </a:r>
            <a:r>
              <a:rPr lang="en-US" dirty="0"/>
              <a:t> </a:t>
            </a:r>
            <a:r>
              <a:rPr lang="en-US" dirty="0" err="1"/>
              <a:t>động</a:t>
            </a:r>
            <a:r>
              <a:rPr lang="en-US" dirty="0"/>
              <a:t> </a:t>
            </a:r>
            <a:r>
              <a:rPr lang="en-US" dirty="0" err="1"/>
              <a:t>và</a:t>
            </a:r>
            <a:r>
              <a:rPr lang="en-US" dirty="0"/>
              <a:t> </a:t>
            </a:r>
            <a:r>
              <a:rPr lang="en-US" dirty="0" err="1"/>
              <a:t>tiết</a:t>
            </a:r>
            <a:r>
              <a:rPr lang="en-US" dirty="0"/>
              <a:t> </a:t>
            </a:r>
            <a:r>
              <a:rPr lang="en-US" dirty="0" err="1"/>
              <a:t>kiệm</a:t>
            </a:r>
            <a:r>
              <a:rPr lang="en-US" dirty="0"/>
              <a:t> </a:t>
            </a:r>
            <a:r>
              <a:rPr lang="en-US" dirty="0" err="1"/>
              <a:t>năng</a:t>
            </a:r>
            <a:r>
              <a:rPr lang="en-US" dirty="0"/>
              <a:t> </a:t>
            </a:r>
            <a:r>
              <a:rPr lang="en-US" dirty="0" err="1"/>
              <a:t>lượng</a:t>
            </a:r>
            <a:r>
              <a:rPr lang="en-US" dirty="0"/>
              <a:t>.</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040765" y="1892300"/>
            <a:ext cx="10252075" cy="3266985"/>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150000"/>
              </a:lnSpc>
              <a:spcBef>
                <a:spcPts val="1200"/>
              </a:spcBef>
            </a:pPr>
            <a:r>
              <a:rPr lang="en-US" dirty="0" err="1"/>
              <a:t>Một</a:t>
            </a:r>
            <a:r>
              <a:rPr lang="en-US" dirty="0"/>
              <a:t> </a:t>
            </a:r>
            <a:r>
              <a:rPr lang="en-US" dirty="0" err="1"/>
              <a:t>sân</a:t>
            </a:r>
            <a:r>
              <a:rPr lang="en-US" dirty="0"/>
              <a:t> </a:t>
            </a:r>
            <a:r>
              <a:rPr lang="en-US" dirty="0" err="1"/>
              <a:t>vườn</a:t>
            </a:r>
            <a:r>
              <a:rPr lang="en-US" dirty="0"/>
              <a:t> </a:t>
            </a:r>
            <a:r>
              <a:rPr lang="en-US" dirty="0" err="1"/>
              <a:t>đủ</a:t>
            </a:r>
            <a:r>
              <a:rPr lang="en-US" dirty="0"/>
              <a:t> </a:t>
            </a:r>
            <a:r>
              <a:rPr lang="en-US" dirty="0" err="1"/>
              <a:t>rộng</a:t>
            </a:r>
            <a:r>
              <a:rPr lang="en-US" dirty="0"/>
              <a:t> </a:t>
            </a:r>
            <a:r>
              <a:rPr lang="en-US" dirty="0" err="1"/>
              <a:t>hoặc</a:t>
            </a:r>
            <a:r>
              <a:rPr lang="en-US" dirty="0"/>
              <a:t> </a:t>
            </a:r>
            <a:r>
              <a:rPr lang="en-US" dirty="0" err="1"/>
              <a:t>một</a:t>
            </a:r>
            <a:r>
              <a:rPr lang="en-US" dirty="0"/>
              <a:t> </a:t>
            </a:r>
            <a:r>
              <a:rPr lang="en-US" dirty="0" err="1"/>
              <a:t>mảnh</a:t>
            </a:r>
            <a:r>
              <a:rPr lang="en-US" dirty="0"/>
              <a:t> </a:t>
            </a:r>
            <a:r>
              <a:rPr lang="en-US" dirty="0" err="1"/>
              <a:t>đất</a:t>
            </a:r>
            <a:r>
              <a:rPr lang="en-US" dirty="0"/>
              <a:t> 25m2 </a:t>
            </a:r>
            <a:r>
              <a:rPr lang="en-US" dirty="0" err="1"/>
              <a:t>là</a:t>
            </a:r>
            <a:r>
              <a:rPr lang="en-US" dirty="0"/>
              <a:t> </a:t>
            </a:r>
            <a:r>
              <a:rPr lang="en-US" dirty="0" err="1"/>
              <a:t>sẽ</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có</a:t>
            </a:r>
            <a:r>
              <a:rPr lang="en-US" dirty="0"/>
              <a:t> </a:t>
            </a:r>
            <a:r>
              <a:rPr lang="en-US" dirty="0" err="1"/>
              <a:t>được</a:t>
            </a:r>
            <a:r>
              <a:rPr lang="en-US" dirty="0"/>
              <a:t> </a:t>
            </a:r>
            <a:r>
              <a:rPr lang="en-US" dirty="0" err="1"/>
              <a:t>một</a:t>
            </a:r>
            <a:r>
              <a:rPr lang="en-US" dirty="0"/>
              <a:t> </a:t>
            </a:r>
            <a:r>
              <a:rPr lang="en-US" dirty="0" err="1"/>
              <a:t>nhà</a:t>
            </a:r>
            <a:r>
              <a:rPr lang="en-US" dirty="0"/>
              <a:t> </a:t>
            </a:r>
            <a:r>
              <a:rPr lang="en-US" dirty="0" err="1"/>
              <a:t>kính</a:t>
            </a:r>
            <a:r>
              <a:rPr lang="en-US" dirty="0"/>
              <a:t> </a:t>
            </a:r>
            <a:r>
              <a:rPr lang="en-US" dirty="0" err="1"/>
              <a:t>trồng</a:t>
            </a:r>
            <a:r>
              <a:rPr lang="en-US" dirty="0"/>
              <a:t> </a:t>
            </a:r>
            <a:r>
              <a:rPr lang="en-US" dirty="0" err="1"/>
              <a:t>rau</a:t>
            </a:r>
            <a:r>
              <a:rPr lang="en-US" dirty="0"/>
              <a:t> </a:t>
            </a:r>
            <a:r>
              <a:rPr lang="en-US" dirty="0" err="1"/>
              <a:t>sạch</a:t>
            </a:r>
            <a:r>
              <a:rPr lang="en-US" dirty="0"/>
              <a:t>, </a:t>
            </a:r>
            <a:r>
              <a:rPr lang="en-US" dirty="0" err="1"/>
              <a:t>trồng</a:t>
            </a:r>
            <a:r>
              <a:rPr lang="en-US" dirty="0"/>
              <a:t> </a:t>
            </a:r>
            <a:r>
              <a:rPr lang="en-US" dirty="0" err="1"/>
              <a:t>hoa</a:t>
            </a:r>
            <a:r>
              <a:rPr lang="en-US" dirty="0"/>
              <a:t> </a:t>
            </a:r>
            <a:r>
              <a:rPr lang="en-US" dirty="0" err="1"/>
              <a:t>tươi</a:t>
            </a:r>
            <a:r>
              <a:rPr lang="en-US" dirty="0"/>
              <a:t>.</a:t>
            </a:r>
          </a:p>
          <a:p>
            <a:pPr>
              <a:lnSpc>
                <a:spcPct val="150000"/>
              </a:lnSpc>
              <a:spcBef>
                <a:spcPts val="1200"/>
              </a:spcBef>
            </a:pPr>
            <a:r>
              <a:rPr lang="en-US" dirty="0" err="1"/>
              <a:t>Lắp</a:t>
            </a:r>
            <a:r>
              <a:rPr lang="en-US" dirty="0"/>
              <a:t> </a:t>
            </a:r>
            <a:r>
              <a:rPr lang="en-US" dirty="0" err="1"/>
              <a:t>đặt</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các</a:t>
            </a:r>
            <a:r>
              <a:rPr lang="en-US" dirty="0"/>
              <a:t> </a:t>
            </a:r>
            <a:r>
              <a:rPr lang="en-US" dirty="0" err="1"/>
              <a:t>cảm</a:t>
            </a:r>
            <a:r>
              <a:rPr lang="en-US" dirty="0"/>
              <a:t> </a:t>
            </a:r>
            <a:r>
              <a:rPr lang="en-US" dirty="0" err="1"/>
              <a:t>biến</a:t>
            </a:r>
            <a:r>
              <a:rPr lang="en-US" dirty="0"/>
              <a:t> (sensor), actuator, controller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khác</a:t>
            </a:r>
            <a:r>
              <a:rPr lang="en-US" dirty="0"/>
              <a:t>.</a:t>
            </a:r>
          </a:p>
          <a:p>
            <a:pPr>
              <a:lnSpc>
                <a:spcPct val="150000"/>
              </a:lnSpc>
              <a:spcBef>
                <a:spcPts val="1200"/>
              </a:spcBef>
            </a:pPr>
            <a:r>
              <a:rPr lang="en-US" dirty="0" err="1"/>
              <a:t>Quản</a:t>
            </a:r>
            <a:r>
              <a:rPr lang="en-US" dirty="0"/>
              <a:t> </a:t>
            </a:r>
            <a:r>
              <a:rPr lang="en-US" dirty="0" err="1"/>
              <a:t>lý</a:t>
            </a:r>
            <a:r>
              <a:rPr lang="en-US" dirty="0"/>
              <a:t> </a:t>
            </a:r>
            <a:r>
              <a:rPr lang="en-US" dirty="0" err="1"/>
              <a:t>thông</a:t>
            </a:r>
            <a:r>
              <a:rPr lang="en-US" dirty="0"/>
              <a:t> qua </a:t>
            </a:r>
            <a:r>
              <a:rPr lang="en-US" dirty="0" err="1"/>
              <a:t>ứng</a:t>
            </a:r>
            <a:r>
              <a:rPr lang="en-US" dirty="0"/>
              <a:t> </a:t>
            </a:r>
            <a:r>
              <a:rPr lang="en-US" dirty="0" err="1"/>
              <a:t>dụng</a:t>
            </a:r>
            <a:r>
              <a:rPr lang="en-US" dirty="0"/>
              <a:t> </a:t>
            </a:r>
            <a:r>
              <a:rPr lang="en-US" dirty="0" err="1"/>
              <a:t>trên</a:t>
            </a:r>
            <a:r>
              <a:rPr lang="en-US" dirty="0"/>
              <a:t> smartphone. </a:t>
            </a:r>
          </a:p>
          <a:p>
            <a:pPr>
              <a:lnSpc>
                <a:spcPct val="150000"/>
              </a:lnSpc>
              <a:spcBef>
                <a:spcPts val="1200"/>
              </a:spcBef>
            </a:pPr>
            <a:r>
              <a:rPr lang="en-US" dirty="0" err="1"/>
              <a:t>Người</a:t>
            </a:r>
            <a:r>
              <a:rPr lang="en-US" dirty="0"/>
              <a:t> </a:t>
            </a:r>
            <a:r>
              <a:rPr lang="en-US" dirty="0" err="1"/>
              <a:t>sử</a:t>
            </a:r>
            <a:r>
              <a:rPr lang="en-US" dirty="0"/>
              <a:t> </a:t>
            </a:r>
            <a:r>
              <a:rPr lang="en-US" dirty="0" err="1"/>
              <a:t>dụng</a:t>
            </a:r>
            <a:r>
              <a:rPr lang="en-US" dirty="0"/>
              <a:t> </a:t>
            </a:r>
            <a:r>
              <a:rPr lang="en-US" dirty="0" err="1"/>
              <a:t>có</a:t>
            </a:r>
            <a:r>
              <a:rPr lang="en-US" dirty="0"/>
              <a:t> </a:t>
            </a:r>
            <a:r>
              <a:rPr lang="en-US" dirty="0" err="1"/>
              <a:t>thể</a:t>
            </a:r>
            <a:r>
              <a:rPr lang="en-US" dirty="0"/>
              <a:t> </a:t>
            </a:r>
            <a:r>
              <a:rPr lang="en-US" dirty="0" err="1"/>
              <a:t>theo</a:t>
            </a:r>
            <a:r>
              <a:rPr lang="en-US" dirty="0"/>
              <a:t> </a:t>
            </a:r>
            <a:r>
              <a:rPr lang="en-US" dirty="0" err="1"/>
              <a:t>dõi</a:t>
            </a:r>
            <a:r>
              <a:rPr lang="en-US" dirty="0"/>
              <a:t> </a:t>
            </a:r>
            <a:r>
              <a:rPr lang="en-US" dirty="0" err="1"/>
              <a:t>các</a:t>
            </a:r>
            <a:r>
              <a:rPr lang="en-US" dirty="0"/>
              <a:t> </a:t>
            </a:r>
            <a:r>
              <a:rPr lang="en-US" dirty="0" err="1"/>
              <a:t>thông</a:t>
            </a:r>
            <a:r>
              <a:rPr lang="en-US" dirty="0"/>
              <a:t> tin </a:t>
            </a:r>
            <a:r>
              <a:rPr lang="en-US" dirty="0" err="1"/>
              <a:t>môi</a:t>
            </a:r>
            <a:r>
              <a:rPr lang="en-US" dirty="0"/>
              <a:t> </a:t>
            </a:r>
            <a:r>
              <a:rPr lang="en-US" dirty="0" err="1"/>
              <a:t>trường</a:t>
            </a:r>
            <a:r>
              <a:rPr lang="en-US" dirty="0"/>
              <a:t> </a:t>
            </a:r>
            <a:r>
              <a:rPr lang="en-US" dirty="0" err="1"/>
              <a:t>thuộc</a:t>
            </a:r>
            <a:r>
              <a:rPr lang="en-US" dirty="0"/>
              <a:t> </a:t>
            </a:r>
            <a:r>
              <a:rPr lang="en-US" dirty="0" err="1"/>
              <a:t>khu</a:t>
            </a:r>
            <a:r>
              <a:rPr lang="en-US" dirty="0"/>
              <a:t> </a:t>
            </a:r>
            <a:r>
              <a:rPr lang="en-US" dirty="0" err="1"/>
              <a:t>vực</a:t>
            </a:r>
            <a:r>
              <a:rPr lang="en-US" dirty="0"/>
              <a:t> </a:t>
            </a:r>
            <a:r>
              <a:rPr lang="en-US" dirty="0" err="1"/>
              <a:t>nuôi</a:t>
            </a:r>
            <a:r>
              <a:rPr lang="en-US" dirty="0"/>
              <a:t> </a:t>
            </a:r>
            <a:r>
              <a:rPr lang="en-US" dirty="0" err="1"/>
              <a:t>trồng</a:t>
            </a:r>
            <a:r>
              <a:rPr lang="en-US" dirty="0"/>
              <a:t>, </a:t>
            </a:r>
            <a:r>
              <a:rPr lang="en-US" dirty="0" err="1"/>
              <a:t>điều</a:t>
            </a:r>
            <a:r>
              <a:rPr lang="en-US" dirty="0"/>
              <a:t> </a:t>
            </a:r>
            <a:r>
              <a:rPr lang="en-US" dirty="0" err="1"/>
              <a:t>khiển</a:t>
            </a:r>
            <a:r>
              <a:rPr lang="en-US" dirty="0"/>
              <a:t> </a:t>
            </a:r>
            <a:r>
              <a:rPr lang="en-US" dirty="0" err="1"/>
              <a:t>trực</a:t>
            </a:r>
            <a:r>
              <a:rPr lang="en-US" dirty="0"/>
              <a:t> </a:t>
            </a:r>
            <a:r>
              <a:rPr lang="en-US" dirty="0" err="1"/>
              <a:t>tiếp</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từ</a:t>
            </a:r>
            <a:r>
              <a:rPr lang="en-US" dirty="0"/>
              <a:t> </a:t>
            </a:r>
            <a:r>
              <a:rPr lang="en-US" dirty="0" err="1"/>
              <a:t>xa</a:t>
            </a:r>
            <a:r>
              <a:rPr lang="en-US" dirty="0"/>
              <a:t> </a:t>
            </a:r>
            <a:r>
              <a:rPr lang="en-US" dirty="0" err="1"/>
              <a:t>hoặc</a:t>
            </a:r>
            <a:r>
              <a:rPr lang="en-US" dirty="0"/>
              <a:t> </a:t>
            </a:r>
            <a:r>
              <a:rPr lang="en-US" dirty="0" err="1"/>
              <a:t>chọn</a:t>
            </a:r>
            <a:r>
              <a:rPr lang="en-US" dirty="0"/>
              <a:t> </a:t>
            </a:r>
            <a:r>
              <a:rPr lang="en-US" dirty="0" err="1"/>
              <a:t>chế</a:t>
            </a:r>
            <a:r>
              <a:rPr lang="en-US" dirty="0"/>
              <a:t> </a:t>
            </a:r>
            <a:r>
              <a:rPr lang="en-US" dirty="0" err="1"/>
              <a:t>độ</a:t>
            </a:r>
            <a:r>
              <a:rPr lang="en-US" dirty="0"/>
              <a:t> auto </a:t>
            </a:r>
          </a:p>
        </p:txBody>
      </p:sp>
      <p:sp>
        <p:nvSpPr>
          <p:cNvPr id="2" name="Text Placeholder 1"/>
          <p:cNvSpPr>
            <a:spLocks noGrp="1"/>
          </p:cNvSpPr>
          <p:nvPr>
            <p:ph type="body" sz="quarter" idx="10"/>
          </p:nvPr>
        </p:nvSpPr>
        <p:spPr/>
        <p:txBody>
          <a:bodyPr/>
          <a:lstStyle/>
          <a:p>
            <a:r>
              <a:rPr lang="en-US" sz="3200" b="1" dirty="0"/>
              <a:t>Mô tả hệ thống</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8803" y="313473"/>
            <a:ext cx="11573197" cy="724247"/>
          </a:xfrm>
        </p:spPr>
        <p:txBody>
          <a:bodyPr/>
          <a:lstStyle/>
          <a:p>
            <a:r>
              <a:rPr lang="en-US" sz="3200" b="1" dirty="0"/>
              <a:t>Các thiết bị và cảm biến trong hệ thống</a:t>
            </a:r>
          </a:p>
        </p:txBody>
      </p:sp>
      <p:pic>
        <p:nvPicPr>
          <p:cNvPr id="3" name="Picture 2"/>
          <p:cNvPicPr>
            <a:picLocks noChangeAspect="1"/>
          </p:cNvPicPr>
          <p:nvPr/>
        </p:nvPicPr>
        <p:blipFill>
          <a:blip r:embed="rId2"/>
          <a:stretch>
            <a:fillRect/>
          </a:stretch>
        </p:blipFill>
        <p:spPr>
          <a:xfrm>
            <a:off x="3138486" y="1219199"/>
            <a:ext cx="6157913" cy="460108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29649" y="157264"/>
            <a:ext cx="11573197" cy="724247"/>
          </a:xfrm>
        </p:spPr>
        <p:txBody>
          <a:bodyPr/>
          <a:lstStyle/>
          <a:p>
            <a:r>
              <a:rPr lang="en-US" sz="3200" b="1" dirty="0"/>
              <a:t>Các thiết bị và cảm biến trong hệ thống</a:t>
            </a:r>
          </a:p>
        </p:txBody>
      </p:sp>
      <p:pic>
        <p:nvPicPr>
          <p:cNvPr id="4" name="Picture 3"/>
          <p:cNvPicPr>
            <a:picLocks noChangeAspect="1"/>
          </p:cNvPicPr>
          <p:nvPr/>
        </p:nvPicPr>
        <p:blipFill>
          <a:blip r:embed="rId2"/>
          <a:stretch>
            <a:fillRect/>
          </a:stretch>
        </p:blipFill>
        <p:spPr>
          <a:xfrm>
            <a:off x="3032414" y="1316614"/>
            <a:ext cx="6426722" cy="4446877"/>
          </a:xfrm>
          <a:prstGeom prst="rect">
            <a:avLst/>
          </a:prstGeom>
        </p:spPr>
      </p:pic>
    </p:spTree>
    <p:extLst>
      <p:ext uri="{BB962C8B-B14F-4D97-AF65-F5344CB8AC3E}">
        <p14:creationId xmlns:p14="http://schemas.microsoft.com/office/powerpoint/2010/main" val="222950519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36198" y="2394641"/>
            <a:ext cx="6296738" cy="2271047"/>
            <a:chOff x="5933262" y="1872166"/>
            <a:chExt cx="5443190" cy="1495760"/>
          </a:xfrm>
        </p:grpSpPr>
        <p:sp>
          <p:nvSpPr>
            <p:cNvPr id="8" name="TextBox 7"/>
            <p:cNvSpPr txBox="1"/>
            <p:nvPr/>
          </p:nvSpPr>
          <p:spPr>
            <a:xfrm>
              <a:off x="5933262" y="1872166"/>
              <a:ext cx="5062236" cy="790562"/>
            </a:xfrm>
            <a:prstGeom prst="rect">
              <a:avLst/>
            </a:prstGeom>
            <a:noFill/>
          </p:spPr>
          <p:txBody>
            <a:bodyPr wrap="square" rtlCol="0" anchor="ctr">
              <a:spAutoFit/>
            </a:bodyPr>
            <a:lstStyle/>
            <a:p>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Giảng</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a:t>
              </a:r>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viên</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a:t>
              </a:r>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hướng</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a:t>
              </a:r>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dẫn</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a:t>
              </a:r>
              <a:r>
                <a:rPr lang="en-US" altLang="ko-KR" sz="2400" b="1" dirty="0" err="1">
                  <a:solidFill>
                    <a:schemeClr val="bg1"/>
                  </a:solidFill>
                  <a:effectLst>
                    <a:glow rad="203200">
                      <a:schemeClr val="accent1">
                        <a:alpha val="40000"/>
                      </a:schemeClr>
                    </a:glow>
                  </a:effectLst>
                  <a:latin typeface="+mj-lt"/>
                  <a:cs typeface="Arial" panose="020B0604020202020204" pitchFamily="34" charset="0"/>
                </a:rPr>
                <a:t>Trần</a:t>
              </a:r>
              <a:r>
                <a:rPr lang="en-US" altLang="ko-KR" sz="2400" b="1" dirty="0">
                  <a:solidFill>
                    <a:schemeClr val="bg1"/>
                  </a:solidFill>
                  <a:effectLst>
                    <a:glow rad="203200">
                      <a:schemeClr val="accent1">
                        <a:alpha val="40000"/>
                      </a:schemeClr>
                    </a:glow>
                  </a:effectLst>
                  <a:latin typeface="+mj-lt"/>
                  <a:cs typeface="Arial" panose="020B0604020202020204" pitchFamily="34" charset="0"/>
                </a:rPr>
                <a:t> Trung Tín</a:t>
              </a:r>
            </a:p>
            <a:p>
              <a:endParaRPr lang="en-US" altLang="ko-KR" sz="2400" b="1" dirty="0">
                <a:solidFill>
                  <a:schemeClr val="bg1"/>
                </a:solidFill>
                <a:effectLst>
                  <a:glow rad="203200">
                    <a:schemeClr val="accent1">
                      <a:alpha val="40000"/>
                    </a:schemeClr>
                  </a:glow>
                </a:effectLst>
                <a:latin typeface="+mj-lt"/>
                <a:cs typeface="Arial" panose="020B0604020202020204" pitchFamily="34" charset="0"/>
              </a:endParaRPr>
            </a:p>
          </p:txBody>
        </p:sp>
        <p:sp>
          <p:nvSpPr>
            <p:cNvPr id="9" name="TextBox 8"/>
            <p:cNvSpPr txBox="1"/>
            <p:nvPr/>
          </p:nvSpPr>
          <p:spPr>
            <a:xfrm>
              <a:off x="6017256" y="2432470"/>
              <a:ext cx="5359196" cy="935456"/>
            </a:xfrm>
            <a:prstGeom prst="rect">
              <a:avLst/>
            </a:prstGeom>
            <a:noFill/>
          </p:spPr>
          <p:txBody>
            <a:bodyPr wrap="square" rtlCol="0" anchor="ctr">
              <a:spAutoFit/>
            </a:bodyPr>
            <a:lstStyle/>
            <a:p>
              <a:pPr>
                <a:lnSpc>
                  <a:spcPct val="150000"/>
                </a:lnSpc>
              </a:pPr>
              <a:r>
                <a:rPr lang="en-US" altLang="ko-KR" sz="2000" dirty="0">
                  <a:solidFill>
                    <a:schemeClr val="bg1"/>
                  </a:solidFill>
                  <a:effectLst>
                    <a:glow rad="203200">
                      <a:schemeClr val="accent1">
                        <a:alpha val="40000"/>
                      </a:schemeClr>
                    </a:glow>
                  </a:effectLst>
                  <a:cs typeface="Arial" panose="020B0604020202020204" pitchFamily="34" charset="0"/>
                </a:rPr>
                <a:t>Sinh viên thực hiện:</a:t>
              </a:r>
            </a:p>
            <a:p>
              <a:pPr marL="342900" indent="-342900">
                <a:lnSpc>
                  <a:spcPct val="150000"/>
                </a:lnSpc>
                <a:buFont typeface="Arial" panose="020B0604020202020204" pitchFamily="34" charset="0"/>
                <a:buChar char="•"/>
              </a:pPr>
              <a:r>
                <a:rPr lang="en-US" altLang="ko-KR" sz="2000" dirty="0">
                  <a:solidFill>
                    <a:schemeClr val="bg1"/>
                  </a:solidFill>
                  <a:effectLst>
                    <a:glow rad="203200">
                      <a:schemeClr val="accent1">
                        <a:alpha val="40000"/>
                      </a:schemeClr>
                    </a:glow>
                  </a:effectLst>
                  <a:cs typeface="Arial" panose="020B0604020202020204" pitchFamily="34" charset="0"/>
                </a:rPr>
                <a:t>TRƯƠNG NGUYỄN PHI LONG – 51800296</a:t>
              </a:r>
            </a:p>
            <a:p>
              <a:pPr marL="342900" indent="-342900">
                <a:lnSpc>
                  <a:spcPct val="150000"/>
                </a:lnSpc>
                <a:buFont typeface="Arial" panose="020B0604020202020204" pitchFamily="34" charset="0"/>
                <a:buChar char="•"/>
              </a:pPr>
              <a:r>
                <a:rPr lang="en-US" altLang="ko-KR" sz="2000" dirty="0">
                  <a:solidFill>
                    <a:schemeClr val="bg1"/>
                  </a:solidFill>
                  <a:effectLst>
                    <a:glow rad="203200">
                      <a:schemeClr val="accent1">
                        <a:alpha val="40000"/>
                      </a:schemeClr>
                    </a:glow>
                  </a:effectLst>
                  <a:cs typeface="Arial" panose="020B0604020202020204" pitchFamily="34" charset="0"/>
                </a:rPr>
                <a:t>NGÔ MINH TOÀN – 51801031</a:t>
              </a:r>
            </a:p>
          </p:txBody>
        </p:sp>
      </p:grpSp>
      <p:grpSp>
        <p:nvGrpSpPr>
          <p:cNvPr id="164" name="Group 163"/>
          <p:cNvGrpSpPr/>
          <p:nvPr/>
        </p:nvGrpSpPr>
        <p:grpSpPr>
          <a:xfrm>
            <a:off x="2590495" y="2800364"/>
            <a:ext cx="1170511" cy="1294662"/>
            <a:chOff x="2744572" y="1831800"/>
            <a:chExt cx="2888072" cy="3194399"/>
          </a:xfrm>
          <a:solidFill>
            <a:schemeClr val="bg1"/>
          </a:solidFill>
        </p:grpSpPr>
        <p:sp>
          <p:nvSpPr>
            <p:cNvPr id="165"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66" name="Freeform: Shape 165"/>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wipe(right)">
                                      <p:cBhvr>
                                        <p:cTn id="10"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b="1" dirty="0"/>
              <a:t>Cảm biến ánh sáng temt6000</a:t>
            </a:r>
          </a:p>
        </p:txBody>
      </p:sp>
      <p:pic>
        <p:nvPicPr>
          <p:cNvPr id="8" name="Hình ảnh 1" descr="Cảm biến ánh sáng TEMT6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041684" y="2218960"/>
            <a:ext cx="2861945" cy="2861945"/>
          </a:xfrm>
          <a:prstGeom prst="rect">
            <a:avLst/>
          </a:prstGeom>
          <a:noFill/>
          <a:ln>
            <a:noFill/>
          </a:ln>
        </p:spPr>
      </p:pic>
      <p:sp>
        <p:nvSpPr>
          <p:cNvPr id="4" name="Text Box 3"/>
          <p:cNvSpPr txBox="1"/>
          <p:nvPr/>
        </p:nvSpPr>
        <p:spPr>
          <a:xfrm>
            <a:off x="492125" y="1607820"/>
            <a:ext cx="5890895" cy="3767122"/>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200000"/>
              </a:lnSpc>
            </a:pPr>
            <a:r>
              <a:rPr lang="en-US" b="1" dirty="0" err="1"/>
              <a:t>Mô</a:t>
            </a:r>
            <a:r>
              <a:rPr lang="en-US" b="1" dirty="0"/>
              <a:t> </a:t>
            </a:r>
            <a:r>
              <a:rPr lang="en-US" b="1" dirty="0" err="1"/>
              <a:t>tả</a:t>
            </a:r>
            <a:r>
              <a:rPr lang="en-US" b="1" dirty="0"/>
              <a:t>:</a:t>
            </a:r>
          </a:p>
          <a:p>
            <a:pPr>
              <a:lnSpc>
                <a:spcPct val="200000"/>
              </a:lnSpc>
            </a:pPr>
            <a:r>
              <a:rPr lang="en-US" dirty="0" err="1"/>
              <a:t>Cảm</a:t>
            </a:r>
            <a:r>
              <a:rPr lang="en-US" dirty="0"/>
              <a:t> </a:t>
            </a:r>
            <a:r>
              <a:rPr lang="en-US" dirty="0" err="1"/>
              <a:t>biến</a:t>
            </a:r>
            <a:r>
              <a:rPr lang="en-US" dirty="0"/>
              <a:t> </a:t>
            </a:r>
            <a:r>
              <a:rPr lang="en-US" dirty="0" err="1"/>
              <a:t>này</a:t>
            </a:r>
            <a:r>
              <a:rPr lang="en-US" dirty="0"/>
              <a:t> </a:t>
            </a:r>
            <a:r>
              <a:rPr lang="en-US" dirty="0" err="1"/>
              <a:t>mặc</a:t>
            </a:r>
            <a:r>
              <a:rPr lang="en-US" dirty="0"/>
              <a:t> </a:t>
            </a:r>
            <a:r>
              <a:rPr lang="en-US" dirty="0" err="1"/>
              <a:t>dù</a:t>
            </a:r>
            <a:r>
              <a:rPr lang="en-US" dirty="0"/>
              <a:t> </a:t>
            </a:r>
            <a:r>
              <a:rPr lang="en-US" dirty="0" err="1"/>
              <a:t>rất</a:t>
            </a:r>
            <a:r>
              <a:rPr lang="en-US" dirty="0"/>
              <a:t> </a:t>
            </a:r>
            <a:r>
              <a:rPr lang="en-US" dirty="0" err="1"/>
              <a:t>nhạy</a:t>
            </a:r>
            <a:r>
              <a:rPr lang="en-US" dirty="0"/>
              <a:t> </a:t>
            </a:r>
            <a:r>
              <a:rPr lang="en-US" dirty="0" err="1"/>
              <a:t>với</a:t>
            </a:r>
            <a:r>
              <a:rPr lang="en-US" dirty="0"/>
              <a:t> </a:t>
            </a:r>
            <a:r>
              <a:rPr lang="en-US" dirty="0" err="1"/>
              <a:t>ánh</a:t>
            </a:r>
            <a:r>
              <a:rPr lang="en-US" dirty="0"/>
              <a:t> </a:t>
            </a:r>
            <a:r>
              <a:rPr lang="en-US" dirty="0" err="1"/>
              <a:t>sáng</a:t>
            </a:r>
            <a:r>
              <a:rPr lang="en-US" dirty="0"/>
              <a:t>, </a:t>
            </a:r>
            <a:r>
              <a:rPr lang="en-US" dirty="0" err="1"/>
              <a:t>nó</a:t>
            </a:r>
            <a:r>
              <a:rPr lang="en-US" dirty="0"/>
              <a:t> </a:t>
            </a:r>
            <a:r>
              <a:rPr lang="en-US" dirty="0" err="1"/>
              <a:t>ức</a:t>
            </a:r>
            <a:r>
              <a:rPr lang="en-US" dirty="0"/>
              <a:t> </a:t>
            </a:r>
            <a:r>
              <a:rPr lang="en-US" dirty="0" err="1"/>
              <a:t>chế</a:t>
            </a:r>
            <a:r>
              <a:rPr lang="en-US" dirty="0"/>
              <a:t> </a:t>
            </a:r>
            <a:r>
              <a:rPr lang="en-US" dirty="0" err="1"/>
              <a:t>phổ</a:t>
            </a:r>
            <a:r>
              <a:rPr lang="en-US" dirty="0"/>
              <a:t> </a:t>
            </a:r>
            <a:r>
              <a:rPr lang="en-US" dirty="0" err="1"/>
              <a:t>hồng</a:t>
            </a:r>
            <a:r>
              <a:rPr lang="en-US" dirty="0"/>
              <a:t> </a:t>
            </a:r>
            <a:r>
              <a:rPr lang="en-US" dirty="0" err="1"/>
              <a:t>ngoại</a:t>
            </a:r>
            <a:r>
              <a:rPr lang="en-US" dirty="0"/>
              <a:t> (IR) </a:t>
            </a:r>
            <a:r>
              <a:rPr lang="en-US" dirty="0" err="1"/>
              <a:t>cung</a:t>
            </a:r>
            <a:r>
              <a:rPr lang="en-US" dirty="0"/>
              <a:t> </a:t>
            </a:r>
            <a:r>
              <a:rPr lang="en-US" dirty="0" err="1"/>
              <a:t>cấp</a:t>
            </a:r>
            <a:r>
              <a:rPr lang="en-US" dirty="0"/>
              <a:t> </a:t>
            </a:r>
            <a:r>
              <a:rPr lang="en-US" dirty="0" err="1"/>
              <a:t>khả</a:t>
            </a:r>
            <a:r>
              <a:rPr lang="en-US" dirty="0"/>
              <a:t> </a:t>
            </a:r>
            <a:r>
              <a:rPr lang="en-US" dirty="0" err="1"/>
              <a:t>năng</a:t>
            </a:r>
            <a:r>
              <a:rPr lang="en-US" dirty="0"/>
              <a:t> </a:t>
            </a:r>
            <a:r>
              <a:rPr lang="en-US" dirty="0" err="1"/>
              <a:t>phản</a:t>
            </a:r>
            <a:r>
              <a:rPr lang="en-US" dirty="0"/>
              <a:t> </a:t>
            </a:r>
            <a:r>
              <a:rPr lang="en-US" dirty="0" err="1"/>
              <a:t>hồi</a:t>
            </a:r>
            <a:r>
              <a:rPr lang="en-US" dirty="0"/>
              <a:t> </a:t>
            </a:r>
            <a:r>
              <a:rPr lang="en-US" dirty="0" err="1"/>
              <a:t>quang</a:t>
            </a:r>
            <a:r>
              <a:rPr lang="en-US" dirty="0"/>
              <a:t> </a:t>
            </a:r>
            <a:r>
              <a:rPr lang="en-US" dirty="0" err="1"/>
              <a:t>phổ</a:t>
            </a:r>
            <a:r>
              <a:rPr lang="en-US" dirty="0"/>
              <a:t> </a:t>
            </a:r>
            <a:r>
              <a:rPr lang="en-US" dirty="0" err="1"/>
              <a:t>có</a:t>
            </a:r>
            <a:r>
              <a:rPr lang="en-US" dirty="0"/>
              <a:t> </a:t>
            </a:r>
            <a:r>
              <a:rPr lang="en-US" dirty="0" err="1"/>
              <a:t>thể</a:t>
            </a:r>
            <a:r>
              <a:rPr lang="en-US" dirty="0"/>
              <a:t> </a:t>
            </a:r>
            <a:r>
              <a:rPr lang="en-US" dirty="0" err="1"/>
              <a:t>nhìn</a:t>
            </a:r>
            <a:r>
              <a:rPr lang="en-US" dirty="0"/>
              <a:t> </a:t>
            </a:r>
            <a:r>
              <a:rPr lang="en-US" dirty="0" err="1"/>
              <a:t>thấy</a:t>
            </a:r>
            <a:r>
              <a:rPr lang="en-US" dirty="0"/>
              <a:t> </a:t>
            </a:r>
            <a:r>
              <a:rPr lang="en-US" dirty="0" err="1"/>
              <a:t>tương</a:t>
            </a:r>
            <a:r>
              <a:rPr lang="en-US" dirty="0"/>
              <a:t> </a:t>
            </a:r>
            <a:r>
              <a:rPr lang="en-US" dirty="0" err="1"/>
              <a:t>tự</a:t>
            </a:r>
            <a:r>
              <a:rPr lang="en-US" dirty="0"/>
              <a:t> </a:t>
            </a:r>
            <a:r>
              <a:rPr lang="en-US" dirty="0" err="1"/>
              <a:t>như</a:t>
            </a:r>
            <a:r>
              <a:rPr lang="en-US" dirty="0"/>
              <a:t> “</a:t>
            </a:r>
            <a:r>
              <a:rPr lang="en-US" dirty="0" err="1"/>
              <a:t>mắt</a:t>
            </a:r>
            <a:r>
              <a:rPr lang="en-US" dirty="0"/>
              <a:t> </a:t>
            </a:r>
            <a:r>
              <a:rPr lang="en-US" dirty="0" err="1"/>
              <a:t>người</a:t>
            </a:r>
            <a:r>
              <a:rPr lang="en-US" dirty="0"/>
              <a:t>”. </a:t>
            </a:r>
            <a:r>
              <a:rPr lang="en-US" dirty="0" err="1"/>
              <a:t>Kích</a:t>
            </a:r>
            <a:r>
              <a:rPr lang="en-US" dirty="0"/>
              <a:t> </a:t>
            </a:r>
            <a:r>
              <a:rPr lang="en-US" dirty="0" err="1"/>
              <a:t>thước</a:t>
            </a:r>
            <a:r>
              <a:rPr lang="en-US" dirty="0"/>
              <a:t> </a:t>
            </a:r>
            <a:r>
              <a:rPr lang="en-US" dirty="0" err="1"/>
              <a:t>nhỏ</a:t>
            </a:r>
            <a:r>
              <a:rPr lang="en-US" dirty="0"/>
              <a:t> </a:t>
            </a:r>
            <a:r>
              <a:rPr lang="en-US" dirty="0" err="1"/>
              <a:t>gọn</a:t>
            </a:r>
            <a:r>
              <a:rPr lang="en-US" dirty="0"/>
              <a:t>, </a:t>
            </a:r>
            <a:r>
              <a:rPr lang="en-US" dirty="0" err="1"/>
              <a:t>dễ</a:t>
            </a:r>
            <a:r>
              <a:rPr lang="en-US" dirty="0"/>
              <a:t> </a:t>
            </a:r>
            <a:r>
              <a:rPr lang="en-US" dirty="0" err="1"/>
              <a:t>lắp</a:t>
            </a:r>
            <a:r>
              <a:rPr lang="en-US" dirty="0"/>
              <a:t> </a:t>
            </a:r>
            <a:r>
              <a:rPr lang="en-US" dirty="0" err="1"/>
              <a:t>đặt</a:t>
            </a:r>
            <a:r>
              <a:rPr lang="en-US" dirty="0"/>
              <a:t>. </a:t>
            </a:r>
            <a:r>
              <a:rPr lang="en-US" dirty="0" err="1"/>
              <a:t>Chất</a:t>
            </a:r>
            <a:r>
              <a:rPr lang="en-US" dirty="0"/>
              <a:t> </a:t>
            </a:r>
            <a:r>
              <a:rPr lang="en-US" dirty="0" err="1"/>
              <a:t>lượng</a:t>
            </a:r>
            <a:r>
              <a:rPr lang="en-US" dirty="0"/>
              <a:t> </a:t>
            </a:r>
            <a:r>
              <a:rPr lang="en-US" dirty="0" err="1"/>
              <a:t>tốt</a:t>
            </a:r>
            <a:r>
              <a:rPr lang="en-US" dirty="0"/>
              <a:t>, </a:t>
            </a:r>
            <a:r>
              <a:rPr lang="en-US" dirty="0" err="1"/>
              <a:t>hiệu</a:t>
            </a:r>
            <a:r>
              <a:rPr lang="en-US" dirty="0"/>
              <a:t> </a:t>
            </a:r>
            <a:r>
              <a:rPr lang="en-US" dirty="0" err="1"/>
              <a:t>suất</a:t>
            </a:r>
            <a:r>
              <a:rPr lang="en-US" dirty="0"/>
              <a:t> </a:t>
            </a:r>
            <a:r>
              <a:rPr lang="en-US" dirty="0" err="1"/>
              <a:t>ổn</a:t>
            </a:r>
            <a:r>
              <a:rPr lang="en-US" dirty="0"/>
              <a:t> </a:t>
            </a:r>
            <a:r>
              <a:rPr lang="en-US" dirty="0" err="1"/>
              <a:t>định</a:t>
            </a:r>
            <a:r>
              <a:rPr lang="en-US" dirty="0"/>
              <a:t>.</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b="1" dirty="0"/>
              <a:t>Cảm biến nhiệt độ, độ ẩm DHT11</a:t>
            </a:r>
          </a:p>
        </p:txBody>
      </p:sp>
      <p:sp>
        <p:nvSpPr>
          <p:cNvPr id="4" name="Text Box 3"/>
          <p:cNvSpPr txBox="1"/>
          <p:nvPr/>
        </p:nvSpPr>
        <p:spPr>
          <a:xfrm>
            <a:off x="533467" y="1225077"/>
            <a:ext cx="5890895" cy="4998228"/>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200000"/>
              </a:lnSpc>
            </a:pPr>
            <a:r>
              <a:rPr lang="en-US" b="1" dirty="0" err="1"/>
              <a:t>Mô</a:t>
            </a:r>
            <a:r>
              <a:rPr lang="en-US" b="1" dirty="0"/>
              <a:t> </a:t>
            </a:r>
            <a:r>
              <a:rPr lang="en-US" b="1" dirty="0" err="1"/>
              <a:t>tả</a:t>
            </a:r>
            <a:r>
              <a:rPr lang="en-US" b="1" dirty="0"/>
              <a:t>:</a:t>
            </a:r>
          </a:p>
          <a:p>
            <a:pPr>
              <a:lnSpc>
                <a:spcPct val="200000"/>
              </a:lnSpc>
            </a:pPr>
            <a:r>
              <a:rPr lang="en-US" dirty="0" err="1"/>
              <a:t>Cảm</a:t>
            </a:r>
            <a:r>
              <a:rPr lang="en-US" dirty="0"/>
              <a:t> </a:t>
            </a:r>
            <a:r>
              <a:rPr lang="en-US" dirty="0" err="1"/>
              <a:t>biến</a:t>
            </a:r>
            <a:r>
              <a:rPr lang="en-US" dirty="0"/>
              <a:t> </a:t>
            </a:r>
            <a:r>
              <a:rPr lang="en-US" dirty="0" err="1"/>
              <a:t>nhiệt</a:t>
            </a:r>
            <a:r>
              <a:rPr lang="en-US" dirty="0"/>
              <a:t> </a:t>
            </a:r>
            <a:r>
              <a:rPr lang="en-US" dirty="0" err="1"/>
              <a:t>độ</a:t>
            </a:r>
            <a:r>
              <a:rPr lang="en-US" dirty="0"/>
              <a:t>, </a:t>
            </a:r>
            <a:r>
              <a:rPr lang="en-US" dirty="0" err="1"/>
              <a:t>độ</a:t>
            </a:r>
            <a:r>
              <a:rPr lang="en-US" dirty="0"/>
              <a:t> </a:t>
            </a:r>
            <a:r>
              <a:rPr lang="en-US" dirty="0" err="1"/>
              <a:t>ẩm</a:t>
            </a:r>
            <a:r>
              <a:rPr lang="en-US" dirty="0"/>
              <a:t> DHT11 ra </a:t>
            </a:r>
            <a:r>
              <a:rPr lang="en-US" dirty="0" err="1"/>
              <a:t>chân</a:t>
            </a:r>
            <a:r>
              <a:rPr lang="en-US" dirty="0"/>
              <a:t>. </a:t>
            </a:r>
            <a:r>
              <a:rPr lang="en-US" dirty="0" err="1"/>
              <a:t>Được</a:t>
            </a:r>
            <a:r>
              <a:rPr lang="en-US" dirty="0"/>
              <a:t> </a:t>
            </a:r>
            <a:r>
              <a:rPr lang="en-US" dirty="0" err="1"/>
              <a:t>tích</a:t>
            </a:r>
            <a:r>
              <a:rPr lang="en-US" dirty="0"/>
              <a:t> </a:t>
            </a:r>
            <a:r>
              <a:rPr lang="en-US" dirty="0" err="1"/>
              <a:t>hợp</a:t>
            </a:r>
            <a:r>
              <a:rPr lang="en-US" dirty="0"/>
              <a:t> </a:t>
            </a:r>
            <a:r>
              <a:rPr lang="en-US" dirty="0" err="1"/>
              <a:t>sẵn</a:t>
            </a:r>
            <a:r>
              <a:rPr lang="en-US" dirty="0"/>
              <a:t> </a:t>
            </a:r>
            <a:r>
              <a:rPr lang="en-US" dirty="0" err="1"/>
              <a:t>điện</a:t>
            </a:r>
            <a:r>
              <a:rPr lang="en-US" dirty="0"/>
              <a:t> </a:t>
            </a:r>
            <a:r>
              <a:rPr lang="en-US" dirty="0" err="1"/>
              <a:t>trở</a:t>
            </a:r>
            <a:r>
              <a:rPr lang="en-US" dirty="0"/>
              <a:t> 5,1k </a:t>
            </a:r>
            <a:r>
              <a:rPr lang="en-US" dirty="0" err="1"/>
              <a:t>giúp</a:t>
            </a:r>
            <a:r>
              <a:rPr lang="en-US" dirty="0"/>
              <a:t> </a:t>
            </a:r>
            <a:r>
              <a:rPr lang="en-US" dirty="0" err="1"/>
              <a:t>người</a:t>
            </a:r>
            <a:r>
              <a:rPr lang="en-US" dirty="0"/>
              <a:t> </a:t>
            </a:r>
            <a:r>
              <a:rPr lang="en-US" dirty="0" err="1"/>
              <a:t>dùng</a:t>
            </a:r>
            <a:r>
              <a:rPr lang="en-US" dirty="0"/>
              <a:t> </a:t>
            </a:r>
            <a:r>
              <a:rPr lang="en-US" dirty="0" err="1"/>
              <a:t>dễ</a:t>
            </a:r>
            <a:r>
              <a:rPr lang="en-US" dirty="0"/>
              <a:t> </a:t>
            </a:r>
            <a:r>
              <a:rPr lang="en-US" dirty="0" err="1"/>
              <a:t>dàng</a:t>
            </a:r>
            <a:r>
              <a:rPr lang="en-US" dirty="0"/>
              <a:t> </a:t>
            </a:r>
            <a:r>
              <a:rPr lang="en-US" dirty="0" err="1"/>
              <a:t>kết</a:t>
            </a:r>
            <a:r>
              <a:rPr lang="en-US" dirty="0"/>
              <a:t> </a:t>
            </a:r>
            <a:r>
              <a:rPr lang="en-US" dirty="0" err="1"/>
              <a:t>nối</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hơn</a:t>
            </a:r>
            <a:r>
              <a:rPr lang="en-US" dirty="0"/>
              <a:t>. Module </a:t>
            </a:r>
            <a:r>
              <a:rPr lang="en-US" dirty="0" err="1"/>
              <a:t>lấy</a:t>
            </a:r>
            <a:r>
              <a:rPr lang="en-US" dirty="0"/>
              <a:t> </a:t>
            </a:r>
            <a:r>
              <a:rPr lang="en-US" dirty="0" err="1"/>
              <a:t>dữ</a:t>
            </a:r>
            <a:r>
              <a:rPr lang="en-US" dirty="0"/>
              <a:t> </a:t>
            </a:r>
            <a:r>
              <a:rPr lang="en-US" dirty="0" err="1"/>
              <a:t>liệu</a:t>
            </a:r>
            <a:r>
              <a:rPr lang="en-US" dirty="0"/>
              <a:t> </a:t>
            </a:r>
            <a:r>
              <a:rPr lang="en-US" dirty="0" err="1"/>
              <a:t>thông</a:t>
            </a:r>
            <a:r>
              <a:rPr lang="en-US" dirty="0"/>
              <a:t> qua </a:t>
            </a:r>
            <a:r>
              <a:rPr lang="en-US" dirty="0" err="1"/>
              <a:t>giao</a:t>
            </a:r>
            <a:r>
              <a:rPr lang="en-US" dirty="0"/>
              <a:t> </a:t>
            </a:r>
            <a:r>
              <a:rPr lang="en-US" dirty="0" err="1"/>
              <a:t>tiếp</a:t>
            </a:r>
            <a:r>
              <a:rPr lang="en-US" dirty="0"/>
              <a:t> 1 1 </a:t>
            </a:r>
            <a:r>
              <a:rPr lang="en-US" dirty="0" err="1"/>
              <a:t>dây</a:t>
            </a:r>
            <a:r>
              <a:rPr lang="en-US" dirty="0"/>
              <a:t>, </a:t>
            </a:r>
            <a:r>
              <a:rPr lang="en-US" dirty="0" err="1"/>
              <a:t>hoạt</a:t>
            </a:r>
            <a:r>
              <a:rPr lang="en-US" dirty="0"/>
              <a:t> </a:t>
            </a:r>
            <a:r>
              <a:rPr lang="en-US" dirty="0" err="1"/>
              <a:t>động</a:t>
            </a:r>
            <a:r>
              <a:rPr lang="en-US" dirty="0"/>
              <a:t> ở </a:t>
            </a:r>
            <a:r>
              <a:rPr lang="en-US" dirty="0" err="1"/>
              <a:t>mức</a:t>
            </a:r>
            <a:r>
              <a:rPr lang="en-US" dirty="0"/>
              <a:t> </a:t>
            </a:r>
            <a:r>
              <a:rPr lang="en-US" dirty="0" err="1"/>
              <a:t>điện</a:t>
            </a:r>
            <a:r>
              <a:rPr lang="en-US" dirty="0"/>
              <a:t> </a:t>
            </a:r>
            <a:r>
              <a:rPr lang="en-US" dirty="0" err="1"/>
              <a:t>áp</a:t>
            </a:r>
            <a:r>
              <a:rPr lang="en-US" dirty="0"/>
              <a:t> 5VDC. </a:t>
            </a:r>
            <a:r>
              <a:rPr lang="en-US" dirty="0" err="1"/>
              <a:t>Bộ</a:t>
            </a:r>
            <a:r>
              <a:rPr lang="en-US" dirty="0"/>
              <a:t> </a:t>
            </a:r>
            <a:r>
              <a:rPr lang="en-US" dirty="0" err="1"/>
              <a:t>tiền</a:t>
            </a:r>
            <a:r>
              <a:rPr lang="en-US" dirty="0"/>
              <a:t> </a:t>
            </a:r>
            <a:r>
              <a:rPr lang="en-US" dirty="0" err="1"/>
              <a:t>xử</a:t>
            </a:r>
            <a:r>
              <a:rPr lang="en-US" dirty="0"/>
              <a:t> </a:t>
            </a:r>
            <a:r>
              <a:rPr lang="en-US" dirty="0" err="1"/>
              <a:t>lý</a:t>
            </a:r>
            <a:r>
              <a:rPr lang="en-US" dirty="0"/>
              <a:t> </a:t>
            </a:r>
            <a:r>
              <a:rPr lang="en-US" dirty="0" err="1"/>
              <a:t>tín</a:t>
            </a:r>
            <a:r>
              <a:rPr lang="en-US" dirty="0"/>
              <a:t> </a:t>
            </a:r>
            <a:r>
              <a:rPr lang="en-US" dirty="0" err="1"/>
              <a:t>hiệu</a:t>
            </a:r>
            <a:r>
              <a:rPr lang="en-US" dirty="0"/>
              <a:t> </a:t>
            </a:r>
            <a:r>
              <a:rPr lang="en-US" dirty="0" err="1"/>
              <a:t>tích</a:t>
            </a:r>
            <a:r>
              <a:rPr lang="en-US" dirty="0"/>
              <a:t> </a:t>
            </a:r>
            <a:r>
              <a:rPr lang="en-US" dirty="0" err="1"/>
              <a:t>hợp</a:t>
            </a:r>
            <a:r>
              <a:rPr lang="en-US" dirty="0"/>
              <a:t> </a:t>
            </a:r>
            <a:r>
              <a:rPr lang="en-US" dirty="0" err="1"/>
              <a:t>trong</a:t>
            </a:r>
            <a:r>
              <a:rPr lang="en-US" dirty="0"/>
              <a:t> </a:t>
            </a:r>
            <a:r>
              <a:rPr lang="en-US" dirty="0" err="1"/>
              <a:t>cảm</a:t>
            </a:r>
            <a:r>
              <a:rPr lang="en-US" dirty="0"/>
              <a:t> </a:t>
            </a:r>
            <a:r>
              <a:rPr lang="en-US" dirty="0" err="1"/>
              <a:t>biến</a:t>
            </a:r>
            <a:r>
              <a:rPr lang="en-US" dirty="0"/>
              <a:t> </a:t>
            </a:r>
            <a:r>
              <a:rPr lang="en-US" dirty="0" err="1"/>
              <a:t>giúp</a:t>
            </a:r>
            <a:r>
              <a:rPr lang="en-US" dirty="0"/>
              <a:t> ta </a:t>
            </a:r>
            <a:r>
              <a:rPr lang="en-US" dirty="0" err="1"/>
              <a:t>có</a:t>
            </a:r>
            <a:r>
              <a:rPr lang="en-US" dirty="0"/>
              <a:t> </a:t>
            </a:r>
            <a:r>
              <a:rPr lang="en-US" dirty="0" err="1"/>
              <a:t>dữ</a:t>
            </a:r>
            <a:r>
              <a:rPr lang="en-US" dirty="0"/>
              <a:t> </a:t>
            </a:r>
            <a:r>
              <a:rPr lang="en-US" dirty="0" err="1"/>
              <a:t>liệu</a:t>
            </a:r>
            <a:r>
              <a:rPr lang="en-US" dirty="0"/>
              <a:t> </a:t>
            </a:r>
            <a:r>
              <a:rPr lang="en-US" dirty="0" err="1"/>
              <a:t>chính</a:t>
            </a:r>
            <a:r>
              <a:rPr lang="en-US" dirty="0"/>
              <a:t> </a:t>
            </a:r>
            <a:r>
              <a:rPr lang="en-US" dirty="0" err="1"/>
              <a:t>xác</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tính</a:t>
            </a:r>
            <a:r>
              <a:rPr lang="en-US" dirty="0"/>
              <a:t> </a:t>
            </a:r>
            <a:r>
              <a:rPr lang="en-US" dirty="0" err="1"/>
              <a:t>toán</a:t>
            </a:r>
            <a:r>
              <a:rPr lang="en-US" dirty="0"/>
              <a:t> </a:t>
            </a:r>
            <a:r>
              <a:rPr lang="en-US" dirty="0" err="1"/>
              <a:t>khác</a:t>
            </a:r>
            <a:r>
              <a:rPr lang="en-US" dirty="0"/>
              <a:t>.</a:t>
            </a:r>
          </a:p>
        </p:txBody>
      </p:sp>
      <p:pic>
        <p:nvPicPr>
          <p:cNvPr id="11" name="Hình ảnh 2" descr="Module Cảm Biến Độ Ẩm, Nhiệt Độ DHT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927159" y="1998027"/>
            <a:ext cx="2861945" cy="286194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37"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out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b="1" dirty="0"/>
              <a:t>Máy bơm nước Pentax model 4L</a:t>
            </a:r>
          </a:p>
        </p:txBody>
      </p:sp>
      <p:sp>
        <p:nvSpPr>
          <p:cNvPr id="4" name="Text Box 3"/>
          <p:cNvSpPr txBox="1"/>
          <p:nvPr/>
        </p:nvSpPr>
        <p:spPr>
          <a:xfrm>
            <a:off x="492125" y="1976437"/>
            <a:ext cx="5890895" cy="2536015"/>
          </a:xfrm>
          <a:prstGeom prst="rect">
            <a:avLst/>
          </a:prstGeom>
          <a:noFill/>
          <a:ln w="9525">
            <a:noFill/>
          </a:ln>
        </p:spPr>
        <p:txBody>
          <a:bodyPr wrap="square">
            <a:spAutoFit/>
          </a:bodyPr>
          <a:lstStyle>
            <a:defPPr>
              <a:defRPr lang="en-US"/>
            </a:defPPr>
            <a:lvl1pPr indent="457200">
              <a:spcBef>
                <a:spcPts val="600"/>
              </a:spcBef>
              <a:defRPr sz="2000" b="0">
                <a:solidFill>
                  <a:srgbClr val="000000"/>
                </a:solidFill>
                <a:latin typeface="Arial" panose="020B0604020202020204" pitchFamily="34" charset="0"/>
                <a:cs typeface="Arial" panose="020B0604020202020204" pitchFamily="34" charset="0"/>
              </a:defRPr>
            </a:lvl1pPr>
          </a:lstStyle>
          <a:p>
            <a:pPr>
              <a:lnSpc>
                <a:spcPct val="200000"/>
              </a:lnSpc>
            </a:pPr>
            <a:r>
              <a:rPr lang="en-US" b="1" dirty="0" err="1"/>
              <a:t>Mô</a:t>
            </a:r>
            <a:r>
              <a:rPr lang="en-US" b="1" dirty="0"/>
              <a:t> </a:t>
            </a:r>
            <a:r>
              <a:rPr lang="en-US" b="1" dirty="0" err="1"/>
              <a:t>tả</a:t>
            </a:r>
            <a:endParaRPr lang="en-US" b="1" dirty="0"/>
          </a:p>
          <a:p>
            <a:pPr>
              <a:lnSpc>
                <a:spcPct val="200000"/>
              </a:lnSpc>
            </a:pPr>
            <a:r>
              <a:rPr lang="en-US" dirty="0" err="1"/>
              <a:t>Máy</a:t>
            </a:r>
            <a:r>
              <a:rPr lang="en-US" dirty="0"/>
              <a:t> </a:t>
            </a:r>
            <a:r>
              <a:rPr lang="en-US" dirty="0" err="1"/>
              <a:t>bơm</a:t>
            </a:r>
            <a:r>
              <a:rPr lang="en-US" dirty="0"/>
              <a:t> </a:t>
            </a:r>
            <a:r>
              <a:rPr lang="en-US" dirty="0" err="1"/>
              <a:t>nước</a:t>
            </a:r>
            <a:r>
              <a:rPr lang="en-US" dirty="0"/>
              <a:t> Pentax model 4L. </a:t>
            </a:r>
            <a:r>
              <a:rPr lang="en-US" dirty="0" err="1"/>
              <a:t>Đây</a:t>
            </a:r>
            <a:r>
              <a:rPr lang="en-US" dirty="0"/>
              <a:t> </a:t>
            </a:r>
            <a:r>
              <a:rPr lang="en-US" dirty="0" err="1"/>
              <a:t>là</a:t>
            </a:r>
            <a:r>
              <a:rPr lang="en-US" dirty="0"/>
              <a:t> </a:t>
            </a:r>
            <a:r>
              <a:rPr lang="en-US" dirty="0" err="1"/>
              <a:t>dòng</a:t>
            </a:r>
            <a:r>
              <a:rPr lang="en-US" dirty="0"/>
              <a:t> </a:t>
            </a:r>
            <a:r>
              <a:rPr lang="en-US" dirty="0" err="1"/>
              <a:t>bơm</a:t>
            </a:r>
            <a:r>
              <a:rPr lang="en-US" dirty="0"/>
              <a:t> </a:t>
            </a:r>
            <a:r>
              <a:rPr lang="en-US" dirty="0" err="1"/>
              <a:t>chìm</a:t>
            </a:r>
            <a:r>
              <a:rPr lang="en-US" dirty="0"/>
              <a:t> </a:t>
            </a:r>
            <a:r>
              <a:rPr lang="en-US" dirty="0" err="1"/>
              <a:t>giếng</a:t>
            </a:r>
            <a:r>
              <a:rPr lang="en-US" dirty="0"/>
              <a:t> </a:t>
            </a:r>
            <a:r>
              <a:rPr lang="en-US" dirty="0" err="1"/>
              <a:t>khoan</a:t>
            </a:r>
            <a:r>
              <a:rPr lang="en-US" dirty="0"/>
              <a:t> 4″ </a:t>
            </a:r>
            <a:r>
              <a:rPr lang="en-US" dirty="0" err="1"/>
              <a:t>bằng</a:t>
            </a:r>
            <a:r>
              <a:rPr lang="en-US" dirty="0"/>
              <a:t> Inox </a:t>
            </a:r>
            <a:r>
              <a:rPr lang="en-US" dirty="0" err="1"/>
              <a:t>từ</a:t>
            </a:r>
            <a:r>
              <a:rPr lang="en-US" dirty="0"/>
              <a:t> Italy. </a:t>
            </a:r>
            <a:r>
              <a:rPr lang="en-US" dirty="0" err="1"/>
              <a:t>Bơm</a:t>
            </a:r>
            <a:r>
              <a:rPr lang="en-US" dirty="0"/>
              <a:t> </a:t>
            </a:r>
            <a:r>
              <a:rPr lang="en-US" dirty="0" err="1"/>
              <a:t>phù</a:t>
            </a:r>
            <a:r>
              <a:rPr lang="en-US" dirty="0"/>
              <a:t> </a:t>
            </a:r>
            <a:r>
              <a:rPr lang="en-US" dirty="0" err="1"/>
              <a:t>hợp</a:t>
            </a:r>
            <a:r>
              <a:rPr lang="en-US" dirty="0"/>
              <a:t> </a:t>
            </a:r>
            <a:r>
              <a:rPr lang="en-US" dirty="0" err="1"/>
              <a:t>cho</a:t>
            </a:r>
            <a:r>
              <a:rPr lang="en-US" dirty="0"/>
              <a:t> </a:t>
            </a:r>
            <a:r>
              <a:rPr lang="en-US" dirty="0" err="1"/>
              <a:t>các</a:t>
            </a:r>
            <a:r>
              <a:rPr lang="en-US" dirty="0"/>
              <a:t> </a:t>
            </a:r>
            <a:r>
              <a:rPr lang="en-US" dirty="0" err="1"/>
              <a:t>giếng</a:t>
            </a:r>
            <a:r>
              <a:rPr lang="en-US" dirty="0"/>
              <a:t> </a:t>
            </a:r>
            <a:r>
              <a:rPr lang="en-US" dirty="0" err="1"/>
              <a:t>khoan</a:t>
            </a:r>
            <a:r>
              <a:rPr lang="en-US" dirty="0"/>
              <a:t> </a:t>
            </a:r>
            <a:r>
              <a:rPr lang="en-US" dirty="0" err="1"/>
              <a:t>vừa</a:t>
            </a:r>
            <a:r>
              <a:rPr lang="en-US" dirty="0"/>
              <a:t> </a:t>
            </a:r>
            <a:r>
              <a:rPr lang="en-US" dirty="0" err="1"/>
              <a:t>và</a:t>
            </a:r>
            <a:r>
              <a:rPr lang="en-US" dirty="0"/>
              <a:t> </a:t>
            </a:r>
            <a:r>
              <a:rPr lang="en-US" dirty="0" err="1"/>
              <a:t>nhỏ</a:t>
            </a:r>
            <a:r>
              <a:rPr lang="en-US" dirty="0"/>
              <a:t>. </a:t>
            </a:r>
          </a:p>
        </p:txBody>
      </p:sp>
      <p:pic>
        <p:nvPicPr>
          <p:cNvPr id="17" name="Hình ảnh 8" descr="Ảnh có chứa nồi, đồ dùng nhà bếp&#10;&#10;Mô tả được tạo tự độ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964238" y="1976437"/>
            <a:ext cx="3343275" cy="29051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198723" y="385056"/>
            <a:ext cx="11573197" cy="724247"/>
          </a:xfrm>
        </p:spPr>
        <p:txBody>
          <a:bodyPr/>
          <a:lstStyle/>
          <a:p>
            <a:r>
              <a:rPr lang="en-US" sz="4000" b="1" dirty="0"/>
              <a:t>3. </a:t>
            </a:r>
            <a:r>
              <a:rPr lang="en-US" sz="4000" b="1" dirty="0" err="1"/>
              <a:t>Sơ</a:t>
            </a:r>
            <a:r>
              <a:rPr lang="en-US" sz="4000" b="1" dirty="0"/>
              <a:t> </a:t>
            </a:r>
            <a:r>
              <a:rPr lang="en-US" sz="4000" b="1" dirty="0" err="1"/>
              <a:t>đồ</a:t>
            </a:r>
            <a:r>
              <a:rPr lang="en-US" sz="4000" b="1" dirty="0"/>
              <a:t> </a:t>
            </a:r>
            <a:r>
              <a:rPr lang="en-US" sz="4000" b="1" dirty="0" err="1"/>
              <a:t>hoạt</a:t>
            </a:r>
            <a:r>
              <a:rPr lang="en-US" sz="4000" b="1" dirty="0"/>
              <a:t> </a:t>
            </a:r>
            <a:r>
              <a:rPr lang="en-US" sz="4000" b="1" dirty="0" err="1"/>
              <a:t>động</a:t>
            </a:r>
            <a:r>
              <a:rPr lang="en-US" sz="4000" b="1" dirty="0"/>
              <a:t> </a:t>
            </a:r>
            <a:r>
              <a:rPr lang="en-US" sz="4000" b="1" dirty="0" err="1"/>
              <a:t>của</a:t>
            </a:r>
            <a:r>
              <a:rPr lang="en-US" sz="4000" b="1" dirty="0"/>
              <a:t> </a:t>
            </a:r>
            <a:r>
              <a:rPr lang="en-US" sz="4000" b="1" dirty="0" err="1"/>
              <a:t>hệ</a:t>
            </a:r>
            <a:r>
              <a:rPr lang="en-US" sz="4000" b="1" dirty="0"/>
              <a:t> </a:t>
            </a:r>
            <a:r>
              <a:rPr lang="en-US" sz="4000" b="1" dirty="0" err="1"/>
              <a:t>thống</a:t>
            </a:r>
            <a:endParaRPr lang="en-US" sz="4000" b="1" dirty="0"/>
          </a:p>
        </p:txBody>
      </p:sp>
      <p:pic>
        <p:nvPicPr>
          <p:cNvPr id="1026" name="Picture 2" descr="✏️ What is a Flowchart? Common Flowchart Types and Examples| Gliff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506" y="1732157"/>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69540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618803" y="286269"/>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điều</a:t>
            </a:r>
            <a:r>
              <a:rPr lang="en-US" sz="3200" b="1" dirty="0"/>
              <a:t> </a:t>
            </a:r>
            <a:r>
              <a:rPr lang="en-US" sz="3200" b="1" dirty="0" err="1"/>
              <a:t>chỉnh</a:t>
            </a:r>
            <a:r>
              <a:rPr lang="en-US" sz="3200" b="1" dirty="0"/>
              <a:t> </a:t>
            </a:r>
            <a:r>
              <a:rPr lang="en-US" sz="3200" b="1" dirty="0" err="1"/>
              <a:t>ánh</a:t>
            </a:r>
            <a:r>
              <a:rPr lang="en-US" sz="3200" b="1" dirty="0"/>
              <a:t> </a:t>
            </a:r>
            <a:r>
              <a:rPr lang="en-US" sz="3200" b="1" dirty="0" err="1"/>
              <a:t>sáng</a:t>
            </a:r>
            <a:r>
              <a:rPr lang="en-US" sz="3200" b="1" dirty="0"/>
              <a:t> </a:t>
            </a:r>
            <a:r>
              <a:rPr lang="en-US" sz="3200" b="1" dirty="0" err="1"/>
              <a:t>tự</a:t>
            </a:r>
            <a:r>
              <a:rPr lang="en-US" sz="3200" b="1" dirty="0"/>
              <a:t> </a:t>
            </a:r>
            <a:r>
              <a:rPr lang="en-US" sz="3200" b="1" dirty="0" err="1"/>
              <a:t>động</a:t>
            </a:r>
            <a:endParaRPr lang="en-US" sz="3200" b="1" dirty="0"/>
          </a:p>
        </p:txBody>
      </p:sp>
      <p:pic>
        <p:nvPicPr>
          <p:cNvPr id="8" name="Hình ảnh 7">
            <a:extLst>
              <a:ext uri="{FF2B5EF4-FFF2-40B4-BE49-F238E27FC236}">
                <a16:creationId xmlns:a16="http://schemas.microsoft.com/office/drawing/2014/main" id="{0985AAD1-BF85-4C79-96D0-269878B3DE7A}"/>
              </a:ext>
            </a:extLst>
          </p:cNvPr>
          <p:cNvPicPr>
            <a:picLocks noChangeAspect="1"/>
          </p:cNvPicPr>
          <p:nvPr/>
        </p:nvPicPr>
        <p:blipFill>
          <a:blip r:embed="rId3"/>
          <a:stretch>
            <a:fillRect/>
          </a:stretch>
        </p:blipFill>
        <p:spPr>
          <a:xfrm>
            <a:off x="3108960" y="1010516"/>
            <a:ext cx="5974080" cy="4836968"/>
          </a:xfrm>
          <a:prstGeom prst="rect">
            <a:avLst/>
          </a:prstGeom>
        </p:spPr>
      </p:pic>
    </p:spTree>
    <p:extLst>
      <p:ext uri="{BB962C8B-B14F-4D97-AF65-F5344CB8AC3E}">
        <p14:creationId xmlns:p14="http://schemas.microsoft.com/office/powerpoint/2010/main" val="20957426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309401" y="234146"/>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tưới</a:t>
            </a:r>
            <a:r>
              <a:rPr lang="en-US" sz="3200" b="1" dirty="0"/>
              <a:t> </a:t>
            </a:r>
            <a:r>
              <a:rPr lang="en-US" sz="3200" b="1" dirty="0" err="1"/>
              <a:t>nước</a:t>
            </a:r>
            <a:r>
              <a:rPr lang="en-US" sz="3200" b="1" dirty="0"/>
              <a:t> </a:t>
            </a:r>
            <a:r>
              <a:rPr lang="en-US" sz="3200" b="1" dirty="0" err="1"/>
              <a:t>tự</a:t>
            </a:r>
            <a:r>
              <a:rPr lang="en-US" sz="3200" b="1" dirty="0"/>
              <a:t> </a:t>
            </a:r>
            <a:r>
              <a:rPr lang="en-US" sz="3200" b="1" dirty="0" err="1"/>
              <a:t>động</a:t>
            </a:r>
            <a:endParaRPr lang="en-US" sz="3200" b="1" dirty="0"/>
          </a:p>
        </p:txBody>
      </p:sp>
      <p:pic>
        <p:nvPicPr>
          <p:cNvPr id="17" name="Picture 16"/>
          <p:cNvPicPr/>
          <p:nvPr/>
        </p:nvPicPr>
        <p:blipFill rotWithShape="1">
          <a:blip r:embed="rId3"/>
          <a:srcRect l="20392" t="25741" r="47539" b="21607"/>
          <a:stretch/>
        </p:blipFill>
        <p:spPr bwMode="auto">
          <a:xfrm>
            <a:off x="3762374" y="1275079"/>
            <a:ext cx="5201131" cy="4834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23098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304291" y="231000"/>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tưới</a:t>
            </a:r>
            <a:r>
              <a:rPr lang="en-US" sz="3200" b="1" dirty="0"/>
              <a:t> </a:t>
            </a:r>
            <a:r>
              <a:rPr lang="en-US" sz="3200" b="1" dirty="0" err="1"/>
              <a:t>nước</a:t>
            </a:r>
            <a:r>
              <a:rPr lang="en-US" sz="3200" b="1" dirty="0"/>
              <a:t> </a:t>
            </a:r>
            <a:r>
              <a:rPr lang="en-US" sz="3200" b="1" dirty="0" err="1"/>
              <a:t>từ</a:t>
            </a:r>
            <a:r>
              <a:rPr lang="en-US" sz="3200" b="1" dirty="0"/>
              <a:t> </a:t>
            </a:r>
            <a:r>
              <a:rPr lang="en-US" sz="3200" b="1" dirty="0" err="1"/>
              <a:t>xa</a:t>
            </a:r>
            <a:endParaRPr lang="en-US" sz="3200" b="1" dirty="0"/>
          </a:p>
        </p:txBody>
      </p:sp>
      <p:pic>
        <p:nvPicPr>
          <p:cNvPr id="18" name="Hình ảnh 17"/>
          <p:cNvPicPr/>
          <p:nvPr/>
        </p:nvPicPr>
        <p:blipFill>
          <a:blip r:embed="rId3"/>
          <a:stretch>
            <a:fillRect/>
          </a:stretch>
        </p:blipFill>
        <p:spPr>
          <a:xfrm>
            <a:off x="2637971" y="1239514"/>
            <a:ext cx="6905838" cy="4863358"/>
          </a:xfrm>
          <a:prstGeom prst="rect">
            <a:avLst/>
          </a:prstGeom>
        </p:spPr>
      </p:pic>
    </p:spTree>
    <p:extLst>
      <p:ext uri="{BB962C8B-B14F-4D97-AF65-F5344CB8AC3E}">
        <p14:creationId xmlns:p14="http://schemas.microsoft.com/office/powerpoint/2010/main" val="244736227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198723" y="323944"/>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bơm</a:t>
            </a:r>
            <a:r>
              <a:rPr lang="en-US" sz="3200" b="1" dirty="0"/>
              <a:t> </a:t>
            </a:r>
            <a:r>
              <a:rPr lang="en-US" sz="3200" b="1" dirty="0" err="1"/>
              <a:t>nước</a:t>
            </a:r>
            <a:r>
              <a:rPr lang="en-US" sz="3200" b="1" dirty="0"/>
              <a:t> </a:t>
            </a:r>
            <a:r>
              <a:rPr lang="en-US" sz="3200" b="1" dirty="0" err="1"/>
              <a:t>tự</a:t>
            </a:r>
            <a:r>
              <a:rPr lang="en-US" sz="3200" b="1" dirty="0"/>
              <a:t> </a:t>
            </a:r>
            <a:r>
              <a:rPr lang="en-US" sz="3200" b="1" dirty="0" err="1"/>
              <a:t>động</a:t>
            </a:r>
            <a:endParaRPr lang="en-US" sz="3200" b="1" dirty="0"/>
          </a:p>
        </p:txBody>
      </p:sp>
      <p:pic>
        <p:nvPicPr>
          <p:cNvPr id="18" name="Hình ảnh 27"/>
          <p:cNvPicPr/>
          <p:nvPr/>
        </p:nvPicPr>
        <p:blipFill>
          <a:blip r:embed="rId3"/>
          <a:stretch>
            <a:fillRect/>
          </a:stretch>
        </p:blipFill>
        <p:spPr>
          <a:xfrm>
            <a:off x="3200082" y="1563370"/>
            <a:ext cx="5791835" cy="3731260"/>
          </a:xfrm>
          <a:prstGeom prst="rect">
            <a:avLst/>
          </a:prstGeom>
        </p:spPr>
      </p:pic>
    </p:spTree>
    <p:extLst>
      <p:ext uri="{BB962C8B-B14F-4D97-AF65-F5344CB8AC3E}">
        <p14:creationId xmlns:p14="http://schemas.microsoft.com/office/powerpoint/2010/main" val="62819583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51"/>
          <p:cNvSpPr/>
          <p:nvPr/>
        </p:nvSpPr>
        <p:spPr>
          <a:xfrm rot="16200000" flipH="1">
            <a:off x="7699791" y="4296524"/>
            <a:ext cx="422330" cy="397734"/>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0" name="Rounded Rectangle 25"/>
          <p:cNvSpPr/>
          <p:nvPr/>
        </p:nvSpPr>
        <p:spPr>
          <a:xfrm>
            <a:off x="7712089" y="5372370"/>
            <a:ext cx="397732" cy="29147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1" name="Freeform: Shape 50"/>
          <p:cNvSpPr/>
          <p:nvPr/>
        </p:nvSpPr>
        <p:spPr>
          <a:xfrm>
            <a:off x="8815107" y="5291147"/>
            <a:ext cx="148399" cy="502021"/>
          </a:xfrm>
          <a:custGeom>
            <a:avLst/>
            <a:gdLst>
              <a:gd name="connsiteX0" fmla="*/ 124699 w 249731"/>
              <a:gd name="connsiteY0" fmla="*/ 351172 h 844818"/>
              <a:gd name="connsiteX1" fmla="*/ 148511 w 249731"/>
              <a:gd name="connsiteY1" fmla="*/ 374985 h 844818"/>
              <a:gd name="connsiteX2" fmla="*/ 148511 w 249731"/>
              <a:gd name="connsiteY2" fmla="*/ 391177 h 844818"/>
              <a:gd name="connsiteX3" fmla="*/ 148511 w 249731"/>
              <a:gd name="connsiteY3" fmla="*/ 400702 h 844818"/>
              <a:gd name="connsiteX4" fmla="*/ 148511 w 249731"/>
              <a:gd name="connsiteY4" fmla="*/ 430230 h 844818"/>
              <a:gd name="connsiteX5" fmla="*/ 148511 w 249731"/>
              <a:gd name="connsiteY5" fmla="*/ 592155 h 844818"/>
              <a:gd name="connsiteX6" fmla="*/ 184706 w 249731"/>
              <a:gd name="connsiteY6" fmla="*/ 655972 h 844818"/>
              <a:gd name="connsiteX7" fmla="*/ 184706 w 249731"/>
              <a:gd name="connsiteY7" fmla="*/ 781702 h 844818"/>
              <a:gd name="connsiteX8" fmla="*/ 58024 w 249731"/>
              <a:gd name="connsiteY8" fmla="*/ 775035 h 844818"/>
              <a:gd name="connsiteX9" fmla="*/ 73264 w 249731"/>
              <a:gd name="connsiteY9" fmla="*/ 647400 h 844818"/>
              <a:gd name="connsiteX10" fmla="*/ 100886 w 249731"/>
              <a:gd name="connsiteY10" fmla="*/ 605489 h 844818"/>
              <a:gd name="connsiteX11" fmla="*/ 100886 w 249731"/>
              <a:gd name="connsiteY11" fmla="*/ 408322 h 844818"/>
              <a:gd name="connsiteX12" fmla="*/ 100886 w 249731"/>
              <a:gd name="connsiteY12" fmla="*/ 400702 h 844818"/>
              <a:gd name="connsiteX13" fmla="*/ 100886 w 249731"/>
              <a:gd name="connsiteY13" fmla="*/ 398797 h 844818"/>
              <a:gd name="connsiteX14" fmla="*/ 100886 w 249731"/>
              <a:gd name="connsiteY14" fmla="*/ 374985 h 844818"/>
              <a:gd name="connsiteX15" fmla="*/ 124699 w 249731"/>
              <a:gd name="connsiteY15" fmla="*/ 351172 h 844818"/>
              <a:gd name="connsiteX16" fmla="*/ 122794 w 249731"/>
              <a:gd name="connsiteY16" fmla="*/ 20655 h 844818"/>
              <a:gd name="connsiteX17" fmla="*/ 85646 w 249731"/>
              <a:gd name="connsiteY17" fmla="*/ 75900 h 844818"/>
              <a:gd name="connsiteX18" fmla="*/ 85646 w 249731"/>
              <a:gd name="connsiteY18" fmla="*/ 333075 h 844818"/>
              <a:gd name="connsiteX19" fmla="*/ 86599 w 249731"/>
              <a:gd name="connsiteY19" fmla="*/ 589297 h 844818"/>
              <a:gd name="connsiteX20" fmla="*/ 65644 w 249731"/>
              <a:gd name="connsiteY20" fmla="*/ 634065 h 844818"/>
              <a:gd name="connsiteX21" fmla="*/ 50404 w 249731"/>
              <a:gd name="connsiteY21" fmla="*/ 785512 h 844818"/>
              <a:gd name="connsiteX22" fmla="*/ 197089 w 249731"/>
              <a:gd name="connsiteY22" fmla="*/ 788370 h 844818"/>
              <a:gd name="connsiteX23" fmla="*/ 186611 w 249731"/>
              <a:gd name="connsiteY23" fmla="*/ 636922 h 844818"/>
              <a:gd name="connsiteX24" fmla="*/ 163751 w 249731"/>
              <a:gd name="connsiteY24" fmla="*/ 585487 h 844818"/>
              <a:gd name="connsiteX25" fmla="*/ 164704 w 249731"/>
              <a:gd name="connsiteY25" fmla="*/ 75900 h 844818"/>
              <a:gd name="connsiteX26" fmla="*/ 122794 w 249731"/>
              <a:gd name="connsiteY26" fmla="*/ 20655 h 844818"/>
              <a:gd name="connsiteX27" fmla="*/ 120651 w 249731"/>
              <a:gd name="connsiteY27" fmla="*/ 27 h 844818"/>
              <a:gd name="connsiteX28" fmla="*/ 154226 w 249731"/>
              <a:gd name="connsiteY28" fmla="*/ 8272 h 844818"/>
              <a:gd name="connsiteX29" fmla="*/ 186611 w 249731"/>
              <a:gd name="connsiteY29" fmla="*/ 60660 h 844818"/>
              <a:gd name="connsiteX30" fmla="*/ 186611 w 249731"/>
              <a:gd name="connsiteY30" fmla="*/ 125430 h 844818"/>
              <a:gd name="connsiteX31" fmla="*/ 196136 w 249731"/>
              <a:gd name="connsiteY31" fmla="*/ 172102 h 844818"/>
              <a:gd name="connsiteX32" fmla="*/ 221854 w 249731"/>
              <a:gd name="connsiteY32" fmla="*/ 172102 h 844818"/>
              <a:gd name="connsiteX33" fmla="*/ 232331 w 249731"/>
              <a:gd name="connsiteY33" fmla="*/ 182580 h 844818"/>
              <a:gd name="connsiteX34" fmla="*/ 221854 w 249731"/>
              <a:gd name="connsiteY34" fmla="*/ 193057 h 844818"/>
              <a:gd name="connsiteX35" fmla="*/ 195184 w 249731"/>
              <a:gd name="connsiteY35" fmla="*/ 193057 h 844818"/>
              <a:gd name="connsiteX36" fmla="*/ 186611 w 249731"/>
              <a:gd name="connsiteY36" fmla="*/ 241635 h 844818"/>
              <a:gd name="connsiteX37" fmla="*/ 194231 w 249731"/>
              <a:gd name="connsiteY37" fmla="*/ 289260 h 844818"/>
              <a:gd name="connsiteX38" fmla="*/ 221854 w 249731"/>
              <a:gd name="connsiteY38" fmla="*/ 289260 h 844818"/>
              <a:gd name="connsiteX39" fmla="*/ 232331 w 249731"/>
              <a:gd name="connsiteY39" fmla="*/ 299737 h 844818"/>
              <a:gd name="connsiteX40" fmla="*/ 221854 w 249731"/>
              <a:gd name="connsiteY40" fmla="*/ 310215 h 844818"/>
              <a:gd name="connsiteX41" fmla="*/ 198041 w 249731"/>
              <a:gd name="connsiteY41" fmla="*/ 310215 h 844818"/>
              <a:gd name="connsiteX42" fmla="*/ 184706 w 249731"/>
              <a:gd name="connsiteY42" fmla="*/ 356887 h 844818"/>
              <a:gd name="connsiteX43" fmla="*/ 195184 w 249731"/>
              <a:gd name="connsiteY43" fmla="*/ 406417 h 844818"/>
              <a:gd name="connsiteX44" fmla="*/ 221854 w 249731"/>
              <a:gd name="connsiteY44" fmla="*/ 406417 h 844818"/>
              <a:gd name="connsiteX45" fmla="*/ 232331 w 249731"/>
              <a:gd name="connsiteY45" fmla="*/ 416895 h 844818"/>
              <a:gd name="connsiteX46" fmla="*/ 221854 w 249731"/>
              <a:gd name="connsiteY46" fmla="*/ 427372 h 844818"/>
              <a:gd name="connsiteX47" fmla="*/ 192326 w 249731"/>
              <a:gd name="connsiteY47" fmla="*/ 427372 h 844818"/>
              <a:gd name="connsiteX48" fmla="*/ 186611 w 249731"/>
              <a:gd name="connsiteY48" fmla="*/ 476902 h 844818"/>
              <a:gd name="connsiteX49" fmla="*/ 193279 w 249731"/>
              <a:gd name="connsiteY49" fmla="*/ 523575 h 844818"/>
              <a:gd name="connsiteX50" fmla="*/ 221854 w 249731"/>
              <a:gd name="connsiteY50" fmla="*/ 523575 h 844818"/>
              <a:gd name="connsiteX51" fmla="*/ 232331 w 249731"/>
              <a:gd name="connsiteY51" fmla="*/ 534052 h 844818"/>
              <a:gd name="connsiteX52" fmla="*/ 221854 w 249731"/>
              <a:gd name="connsiteY52" fmla="*/ 544530 h 844818"/>
              <a:gd name="connsiteX53" fmla="*/ 195184 w 249731"/>
              <a:gd name="connsiteY53" fmla="*/ 544530 h 844818"/>
              <a:gd name="connsiteX54" fmla="*/ 186611 w 249731"/>
              <a:gd name="connsiteY54" fmla="*/ 588345 h 844818"/>
              <a:gd name="connsiteX55" fmla="*/ 205661 w 249731"/>
              <a:gd name="connsiteY55" fmla="*/ 622635 h 844818"/>
              <a:gd name="connsiteX56" fmla="*/ 214234 w 249731"/>
              <a:gd name="connsiteY56" fmla="*/ 805515 h 844818"/>
              <a:gd name="connsiteX57" fmla="*/ 36116 w 249731"/>
              <a:gd name="connsiteY57" fmla="*/ 808372 h 844818"/>
              <a:gd name="connsiteX58" fmla="*/ 41831 w 249731"/>
              <a:gd name="connsiteY58" fmla="*/ 627397 h 844818"/>
              <a:gd name="connsiteX59" fmla="*/ 62786 w 249731"/>
              <a:gd name="connsiteY59" fmla="*/ 574057 h 844818"/>
              <a:gd name="connsiteX60" fmla="*/ 62786 w 249731"/>
              <a:gd name="connsiteY60" fmla="*/ 72090 h 844818"/>
              <a:gd name="connsiteX61" fmla="*/ 120651 w 249731"/>
              <a:gd name="connsiteY61" fmla="*/ 27 h 8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9731" h="844818">
                <a:moveTo>
                  <a:pt x="124699" y="351172"/>
                </a:moveTo>
                <a:cubicBezTo>
                  <a:pt x="138034" y="351172"/>
                  <a:pt x="148511" y="361650"/>
                  <a:pt x="148511" y="374985"/>
                </a:cubicBezTo>
                <a:lnTo>
                  <a:pt x="148511" y="391177"/>
                </a:lnTo>
                <a:cubicBezTo>
                  <a:pt x="148511" y="394035"/>
                  <a:pt x="148511" y="396892"/>
                  <a:pt x="148511" y="400702"/>
                </a:cubicBezTo>
                <a:cubicBezTo>
                  <a:pt x="148511" y="410227"/>
                  <a:pt x="148511" y="420705"/>
                  <a:pt x="148511" y="430230"/>
                </a:cubicBezTo>
                <a:lnTo>
                  <a:pt x="148511" y="592155"/>
                </a:lnTo>
                <a:cubicBezTo>
                  <a:pt x="149464" y="615967"/>
                  <a:pt x="155179" y="637875"/>
                  <a:pt x="184706" y="655972"/>
                </a:cubicBezTo>
                <a:cubicBezTo>
                  <a:pt x="225664" y="681689"/>
                  <a:pt x="220901" y="747412"/>
                  <a:pt x="184706" y="781702"/>
                </a:cubicBezTo>
                <a:cubicBezTo>
                  <a:pt x="149464" y="815039"/>
                  <a:pt x="89456" y="812182"/>
                  <a:pt x="58024" y="775035"/>
                </a:cubicBezTo>
                <a:cubicBezTo>
                  <a:pt x="24686" y="735030"/>
                  <a:pt x="28496" y="675022"/>
                  <a:pt x="73264" y="647400"/>
                </a:cubicBezTo>
                <a:cubicBezTo>
                  <a:pt x="92314" y="635017"/>
                  <a:pt x="98981" y="622635"/>
                  <a:pt x="100886" y="605489"/>
                </a:cubicBezTo>
                <a:lnTo>
                  <a:pt x="100886" y="408322"/>
                </a:lnTo>
                <a:cubicBezTo>
                  <a:pt x="100886" y="405464"/>
                  <a:pt x="100886" y="403560"/>
                  <a:pt x="100886" y="400702"/>
                </a:cubicBezTo>
                <a:cubicBezTo>
                  <a:pt x="100886" y="399750"/>
                  <a:pt x="100886" y="399750"/>
                  <a:pt x="100886" y="398797"/>
                </a:cubicBezTo>
                <a:lnTo>
                  <a:pt x="100886" y="374985"/>
                </a:lnTo>
                <a:cubicBezTo>
                  <a:pt x="100886" y="361650"/>
                  <a:pt x="111364" y="351172"/>
                  <a:pt x="124699" y="351172"/>
                </a:cubicBezTo>
                <a:close/>
                <a:moveTo>
                  <a:pt x="122794" y="20655"/>
                </a:moveTo>
                <a:cubicBezTo>
                  <a:pt x="89456" y="20655"/>
                  <a:pt x="85646" y="48277"/>
                  <a:pt x="85646" y="75900"/>
                </a:cubicBezTo>
                <a:cubicBezTo>
                  <a:pt x="85646" y="161625"/>
                  <a:pt x="85646" y="247350"/>
                  <a:pt x="85646" y="333075"/>
                </a:cubicBezTo>
                <a:cubicBezTo>
                  <a:pt x="85646" y="418800"/>
                  <a:pt x="84694" y="504525"/>
                  <a:pt x="86599" y="589297"/>
                </a:cubicBezTo>
                <a:cubicBezTo>
                  <a:pt x="86599" y="608347"/>
                  <a:pt x="81836" y="621682"/>
                  <a:pt x="65644" y="634065"/>
                </a:cubicBezTo>
                <a:cubicBezTo>
                  <a:pt x="15161" y="673117"/>
                  <a:pt x="9446" y="740745"/>
                  <a:pt x="50404" y="785512"/>
                </a:cubicBezTo>
                <a:cubicBezTo>
                  <a:pt x="89456" y="828375"/>
                  <a:pt x="156131" y="829327"/>
                  <a:pt x="197089" y="788370"/>
                </a:cubicBezTo>
                <a:cubicBezTo>
                  <a:pt x="239951" y="744555"/>
                  <a:pt x="237094" y="675975"/>
                  <a:pt x="186611" y="636922"/>
                </a:cubicBezTo>
                <a:cubicBezTo>
                  <a:pt x="166609" y="621682"/>
                  <a:pt x="163751" y="606442"/>
                  <a:pt x="163751" y="585487"/>
                </a:cubicBezTo>
                <a:cubicBezTo>
                  <a:pt x="164704" y="415942"/>
                  <a:pt x="163751" y="245445"/>
                  <a:pt x="164704" y="75900"/>
                </a:cubicBezTo>
                <a:cubicBezTo>
                  <a:pt x="164704" y="45420"/>
                  <a:pt x="158036" y="19702"/>
                  <a:pt x="122794" y="20655"/>
                </a:cubicBezTo>
                <a:close/>
                <a:moveTo>
                  <a:pt x="120651" y="27"/>
                </a:moveTo>
                <a:cubicBezTo>
                  <a:pt x="131366" y="-300"/>
                  <a:pt x="142796" y="2319"/>
                  <a:pt x="154226" y="8272"/>
                </a:cubicBezTo>
                <a:cubicBezTo>
                  <a:pt x="175181" y="18750"/>
                  <a:pt x="185659" y="37800"/>
                  <a:pt x="186611" y="60660"/>
                </a:cubicBezTo>
                <a:cubicBezTo>
                  <a:pt x="187564" y="81615"/>
                  <a:pt x="188516" y="103522"/>
                  <a:pt x="186611" y="125430"/>
                </a:cubicBezTo>
                <a:cubicBezTo>
                  <a:pt x="185659" y="144480"/>
                  <a:pt x="186611" y="161625"/>
                  <a:pt x="196136" y="172102"/>
                </a:cubicBezTo>
                <a:lnTo>
                  <a:pt x="221854" y="172102"/>
                </a:lnTo>
                <a:cubicBezTo>
                  <a:pt x="227569" y="172102"/>
                  <a:pt x="232331" y="176865"/>
                  <a:pt x="232331" y="182580"/>
                </a:cubicBezTo>
                <a:cubicBezTo>
                  <a:pt x="232331" y="188295"/>
                  <a:pt x="227569" y="193057"/>
                  <a:pt x="221854" y="193057"/>
                </a:cubicBezTo>
                <a:lnTo>
                  <a:pt x="195184" y="193057"/>
                </a:lnTo>
                <a:cubicBezTo>
                  <a:pt x="187564" y="202582"/>
                  <a:pt x="187564" y="218775"/>
                  <a:pt x="186611" y="241635"/>
                </a:cubicBezTo>
                <a:cubicBezTo>
                  <a:pt x="187564" y="264495"/>
                  <a:pt x="187564" y="279735"/>
                  <a:pt x="194231" y="289260"/>
                </a:cubicBezTo>
                <a:lnTo>
                  <a:pt x="221854" y="289260"/>
                </a:lnTo>
                <a:cubicBezTo>
                  <a:pt x="227569" y="289260"/>
                  <a:pt x="232331" y="294022"/>
                  <a:pt x="232331" y="299737"/>
                </a:cubicBezTo>
                <a:cubicBezTo>
                  <a:pt x="232331" y="305452"/>
                  <a:pt x="227569" y="310215"/>
                  <a:pt x="221854" y="310215"/>
                </a:cubicBezTo>
                <a:lnTo>
                  <a:pt x="198041" y="310215"/>
                </a:lnTo>
                <a:cubicBezTo>
                  <a:pt x="185659" y="319740"/>
                  <a:pt x="184706" y="334027"/>
                  <a:pt x="184706" y="356887"/>
                </a:cubicBezTo>
                <a:cubicBezTo>
                  <a:pt x="185659" y="378795"/>
                  <a:pt x="184706" y="395940"/>
                  <a:pt x="195184" y="406417"/>
                </a:cubicBezTo>
                <a:lnTo>
                  <a:pt x="221854" y="406417"/>
                </a:lnTo>
                <a:cubicBezTo>
                  <a:pt x="227569" y="406417"/>
                  <a:pt x="232331" y="411180"/>
                  <a:pt x="232331" y="416895"/>
                </a:cubicBezTo>
                <a:cubicBezTo>
                  <a:pt x="232331" y="422610"/>
                  <a:pt x="227569" y="427372"/>
                  <a:pt x="221854" y="427372"/>
                </a:cubicBezTo>
                <a:lnTo>
                  <a:pt x="192326" y="427372"/>
                </a:lnTo>
                <a:cubicBezTo>
                  <a:pt x="185659" y="436897"/>
                  <a:pt x="187564" y="454042"/>
                  <a:pt x="186611" y="476902"/>
                </a:cubicBezTo>
                <a:cubicBezTo>
                  <a:pt x="187564" y="500715"/>
                  <a:pt x="187564" y="515002"/>
                  <a:pt x="193279" y="523575"/>
                </a:cubicBezTo>
                <a:lnTo>
                  <a:pt x="221854" y="523575"/>
                </a:lnTo>
                <a:cubicBezTo>
                  <a:pt x="227569" y="523575"/>
                  <a:pt x="232331" y="528337"/>
                  <a:pt x="232331" y="534052"/>
                </a:cubicBezTo>
                <a:cubicBezTo>
                  <a:pt x="232331" y="539767"/>
                  <a:pt x="227569" y="544530"/>
                  <a:pt x="221854" y="544530"/>
                </a:cubicBezTo>
                <a:lnTo>
                  <a:pt x="195184" y="544530"/>
                </a:lnTo>
                <a:cubicBezTo>
                  <a:pt x="188516" y="552150"/>
                  <a:pt x="187564" y="565485"/>
                  <a:pt x="186611" y="588345"/>
                </a:cubicBezTo>
                <a:cubicBezTo>
                  <a:pt x="188516" y="603585"/>
                  <a:pt x="195184" y="613110"/>
                  <a:pt x="205661" y="622635"/>
                </a:cubicBezTo>
                <a:cubicBezTo>
                  <a:pt x="260906" y="673117"/>
                  <a:pt x="264716" y="751222"/>
                  <a:pt x="214234" y="805515"/>
                </a:cubicBezTo>
                <a:cubicBezTo>
                  <a:pt x="163751" y="856950"/>
                  <a:pt x="86599" y="857902"/>
                  <a:pt x="36116" y="808372"/>
                </a:cubicBezTo>
                <a:cubicBezTo>
                  <a:pt x="-13414" y="759795"/>
                  <a:pt x="-12461" y="675022"/>
                  <a:pt x="41831" y="627397"/>
                </a:cubicBezTo>
                <a:cubicBezTo>
                  <a:pt x="59929" y="611205"/>
                  <a:pt x="62786" y="595012"/>
                  <a:pt x="62786" y="574057"/>
                </a:cubicBezTo>
                <a:cubicBezTo>
                  <a:pt x="62786" y="406417"/>
                  <a:pt x="61834" y="239730"/>
                  <a:pt x="62786" y="72090"/>
                </a:cubicBezTo>
                <a:cubicBezTo>
                  <a:pt x="62786" y="28513"/>
                  <a:pt x="88504" y="1010"/>
                  <a:pt x="120651" y="27"/>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9766943" y="5292811"/>
            <a:ext cx="184430" cy="45724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bg1"/>
          </a:solidFill>
          <a:ln w="9525" cap="flat">
            <a:noFill/>
            <a:prstDash val="solid"/>
            <a:miter/>
          </a:ln>
        </p:spPr>
        <p:txBody>
          <a:bodyPr rtlCol="0" anchor="ctr"/>
          <a:lstStyle/>
          <a:p>
            <a:endParaRPr lang="en-US"/>
          </a:p>
        </p:txBody>
      </p:sp>
      <p:sp>
        <p:nvSpPr>
          <p:cNvPr id="53" name="Freeform: Shape 52"/>
          <p:cNvSpPr/>
          <p:nvPr/>
        </p:nvSpPr>
        <p:spPr>
          <a:xfrm>
            <a:off x="7639151" y="3317976"/>
            <a:ext cx="489117" cy="353217"/>
          </a:xfrm>
          <a:custGeom>
            <a:avLst/>
            <a:gdLst>
              <a:gd name="connsiteX0" fmla="*/ 744050 w 911912"/>
              <a:gd name="connsiteY0" fmla="*/ 236257 h 658539"/>
              <a:gd name="connsiteX1" fmla="*/ 719285 w 911912"/>
              <a:gd name="connsiteY1" fmla="*/ 263880 h 658539"/>
              <a:gd name="connsiteX2" fmla="*/ 747860 w 911912"/>
              <a:gd name="connsiteY2" fmla="*/ 288645 h 658539"/>
              <a:gd name="connsiteX3" fmla="*/ 772625 w 911912"/>
              <a:gd name="connsiteY3" fmla="*/ 260070 h 658539"/>
              <a:gd name="connsiteX4" fmla="*/ 744050 w 911912"/>
              <a:gd name="connsiteY4" fmla="*/ 236257 h 658539"/>
              <a:gd name="connsiteX5" fmla="*/ 775959 w 911912"/>
              <a:gd name="connsiteY5" fmla="*/ 1942 h 658539"/>
              <a:gd name="connsiteX6" fmla="*/ 792627 w 911912"/>
              <a:gd name="connsiteY6" fmla="*/ 2895 h 658539"/>
              <a:gd name="connsiteX7" fmla="*/ 802152 w 911912"/>
              <a:gd name="connsiteY7" fmla="*/ 32422 h 658539"/>
              <a:gd name="connsiteX8" fmla="*/ 775482 w 911912"/>
              <a:gd name="connsiteY8" fmla="*/ 91477 h 658539"/>
              <a:gd name="connsiteX9" fmla="*/ 791675 w 911912"/>
              <a:gd name="connsiteY9" fmla="*/ 133387 h 658539"/>
              <a:gd name="connsiteX10" fmla="*/ 839300 w 911912"/>
              <a:gd name="connsiteY10" fmla="*/ 119100 h 658539"/>
              <a:gd name="connsiteX11" fmla="*/ 865017 w 911912"/>
              <a:gd name="connsiteY11" fmla="*/ 59092 h 658539"/>
              <a:gd name="connsiteX12" fmla="*/ 892640 w 911912"/>
              <a:gd name="connsiteY12" fmla="*/ 45757 h 658539"/>
              <a:gd name="connsiteX13" fmla="*/ 902165 w 911912"/>
              <a:gd name="connsiteY13" fmla="*/ 74332 h 658539"/>
              <a:gd name="connsiteX14" fmla="*/ 886925 w 911912"/>
              <a:gd name="connsiteY14" fmla="*/ 109575 h 658539"/>
              <a:gd name="connsiteX15" fmla="*/ 897402 w 911912"/>
              <a:gd name="connsiteY15" fmla="*/ 171487 h 658539"/>
              <a:gd name="connsiteX16" fmla="*/ 909785 w 911912"/>
              <a:gd name="connsiteY16" fmla="*/ 216255 h 658539"/>
              <a:gd name="connsiteX17" fmla="*/ 849777 w 911912"/>
              <a:gd name="connsiteY17" fmla="*/ 368655 h 658539"/>
              <a:gd name="connsiteX18" fmla="*/ 722142 w 911912"/>
              <a:gd name="connsiteY18" fmla="*/ 420090 h 658539"/>
              <a:gd name="connsiteX19" fmla="*/ 686900 w 911912"/>
              <a:gd name="connsiteY19" fmla="*/ 444855 h 658539"/>
              <a:gd name="connsiteX20" fmla="*/ 684995 w 911912"/>
              <a:gd name="connsiteY20" fmla="*/ 460095 h 658539"/>
              <a:gd name="connsiteX21" fmla="*/ 548787 w 911912"/>
              <a:gd name="connsiteY21" fmla="*/ 522007 h 658539"/>
              <a:gd name="connsiteX22" fmla="*/ 441155 w 911912"/>
              <a:gd name="connsiteY22" fmla="*/ 472477 h 658539"/>
              <a:gd name="connsiteX23" fmla="*/ 372575 w 911912"/>
              <a:gd name="connsiteY23" fmla="*/ 499147 h 658539"/>
              <a:gd name="connsiteX24" fmla="*/ 334475 w 911912"/>
              <a:gd name="connsiteY24" fmla="*/ 569632 h 658539"/>
              <a:gd name="connsiteX25" fmla="*/ 164930 w 911912"/>
              <a:gd name="connsiteY25" fmla="*/ 655357 h 658539"/>
              <a:gd name="connsiteX26" fmla="*/ 19197 w 911912"/>
              <a:gd name="connsiteY26" fmla="*/ 626782 h 658539"/>
              <a:gd name="connsiteX27" fmla="*/ 147 w 911912"/>
              <a:gd name="connsiteY27" fmla="*/ 606780 h 658539"/>
              <a:gd name="connsiteX28" fmla="*/ 21102 w 911912"/>
              <a:gd name="connsiteY28" fmla="*/ 595350 h 658539"/>
              <a:gd name="connsiteX29" fmla="*/ 171597 w 911912"/>
              <a:gd name="connsiteY29" fmla="*/ 617257 h 658539"/>
              <a:gd name="connsiteX30" fmla="*/ 300185 w 911912"/>
              <a:gd name="connsiteY30" fmla="*/ 553440 h 658539"/>
              <a:gd name="connsiteX31" fmla="*/ 344952 w 911912"/>
              <a:gd name="connsiteY31" fmla="*/ 473430 h 658539"/>
              <a:gd name="connsiteX32" fmla="*/ 447822 w 911912"/>
              <a:gd name="connsiteY32" fmla="*/ 435330 h 658539"/>
              <a:gd name="connsiteX33" fmla="*/ 562122 w 911912"/>
              <a:gd name="connsiteY33" fmla="*/ 486765 h 658539"/>
              <a:gd name="connsiteX34" fmla="*/ 648800 w 911912"/>
              <a:gd name="connsiteY34" fmla="*/ 448665 h 658539"/>
              <a:gd name="connsiteX35" fmla="*/ 624987 w 911912"/>
              <a:gd name="connsiteY35" fmla="*/ 374370 h 658539"/>
              <a:gd name="connsiteX36" fmla="*/ 589745 w 911912"/>
              <a:gd name="connsiteY36" fmla="*/ 275310 h 658539"/>
              <a:gd name="connsiteX37" fmla="*/ 650705 w 911912"/>
              <a:gd name="connsiteY37" fmla="*/ 115290 h 658539"/>
              <a:gd name="connsiteX38" fmla="*/ 701187 w 911912"/>
              <a:gd name="connsiteY38" fmla="*/ 92430 h 658539"/>
              <a:gd name="connsiteX39" fmla="*/ 740240 w 911912"/>
              <a:gd name="connsiteY39" fmla="*/ 71475 h 658539"/>
              <a:gd name="connsiteX40" fmla="*/ 765005 w 911912"/>
              <a:gd name="connsiteY40" fmla="*/ 15277 h 658539"/>
              <a:gd name="connsiteX41" fmla="*/ 775959 w 911912"/>
              <a:gd name="connsiteY41" fmla="*/ 1942 h 65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1912" h="658539">
                <a:moveTo>
                  <a:pt x="744050" y="236257"/>
                </a:moveTo>
                <a:cubicBezTo>
                  <a:pt x="726905" y="237210"/>
                  <a:pt x="718332" y="248640"/>
                  <a:pt x="719285" y="263880"/>
                </a:cubicBezTo>
                <a:cubicBezTo>
                  <a:pt x="721190" y="279120"/>
                  <a:pt x="732620" y="289597"/>
                  <a:pt x="747860" y="288645"/>
                </a:cubicBezTo>
                <a:cubicBezTo>
                  <a:pt x="764052" y="287692"/>
                  <a:pt x="771672" y="276262"/>
                  <a:pt x="772625" y="260070"/>
                </a:cubicBezTo>
                <a:cubicBezTo>
                  <a:pt x="769767" y="244830"/>
                  <a:pt x="761195" y="235305"/>
                  <a:pt x="744050" y="236257"/>
                </a:cubicBezTo>
                <a:close/>
                <a:moveTo>
                  <a:pt x="775959" y="1942"/>
                </a:moveTo>
                <a:cubicBezTo>
                  <a:pt x="780483" y="-677"/>
                  <a:pt x="785960" y="-915"/>
                  <a:pt x="792627" y="2895"/>
                </a:cubicBezTo>
                <a:cubicBezTo>
                  <a:pt x="803105" y="8610"/>
                  <a:pt x="807867" y="19087"/>
                  <a:pt x="802152" y="32422"/>
                </a:cubicBezTo>
                <a:cubicBezTo>
                  <a:pt x="792627" y="52425"/>
                  <a:pt x="786912" y="73380"/>
                  <a:pt x="775482" y="91477"/>
                </a:cubicBezTo>
                <a:cubicBezTo>
                  <a:pt x="762147" y="114337"/>
                  <a:pt x="769767" y="126720"/>
                  <a:pt x="791675" y="133387"/>
                </a:cubicBezTo>
                <a:cubicBezTo>
                  <a:pt x="810725" y="139102"/>
                  <a:pt x="830727" y="150532"/>
                  <a:pt x="839300" y="119100"/>
                </a:cubicBezTo>
                <a:cubicBezTo>
                  <a:pt x="845015" y="98145"/>
                  <a:pt x="855492" y="79095"/>
                  <a:pt x="865017" y="59092"/>
                </a:cubicBezTo>
                <a:cubicBezTo>
                  <a:pt x="870732" y="47662"/>
                  <a:pt x="880257" y="40995"/>
                  <a:pt x="892640" y="45757"/>
                </a:cubicBezTo>
                <a:cubicBezTo>
                  <a:pt x="905975" y="51472"/>
                  <a:pt x="906927" y="62902"/>
                  <a:pt x="902165" y="74332"/>
                </a:cubicBezTo>
                <a:cubicBezTo>
                  <a:pt x="897402" y="85762"/>
                  <a:pt x="891687" y="97192"/>
                  <a:pt x="886925" y="109575"/>
                </a:cubicBezTo>
                <a:cubicBezTo>
                  <a:pt x="877400" y="132435"/>
                  <a:pt x="856445" y="155295"/>
                  <a:pt x="897402" y="171487"/>
                </a:cubicBezTo>
                <a:cubicBezTo>
                  <a:pt x="911690" y="177202"/>
                  <a:pt x="914547" y="199110"/>
                  <a:pt x="909785" y="216255"/>
                </a:cubicBezTo>
                <a:cubicBezTo>
                  <a:pt x="895497" y="268642"/>
                  <a:pt x="878352" y="321030"/>
                  <a:pt x="849777" y="368655"/>
                </a:cubicBezTo>
                <a:cubicBezTo>
                  <a:pt x="820250" y="417232"/>
                  <a:pt x="776435" y="434377"/>
                  <a:pt x="722142" y="420090"/>
                </a:cubicBezTo>
                <a:cubicBezTo>
                  <a:pt x="694520" y="412470"/>
                  <a:pt x="688805" y="421995"/>
                  <a:pt x="686900" y="444855"/>
                </a:cubicBezTo>
                <a:cubicBezTo>
                  <a:pt x="686900" y="449617"/>
                  <a:pt x="685947" y="455332"/>
                  <a:pt x="684995" y="460095"/>
                </a:cubicBezTo>
                <a:cubicBezTo>
                  <a:pt x="665945" y="542962"/>
                  <a:pt x="624035" y="562012"/>
                  <a:pt x="548787" y="522007"/>
                </a:cubicBezTo>
                <a:cubicBezTo>
                  <a:pt x="514497" y="502957"/>
                  <a:pt x="480207" y="482955"/>
                  <a:pt x="441155" y="472477"/>
                </a:cubicBezTo>
                <a:cubicBezTo>
                  <a:pt x="410675" y="463905"/>
                  <a:pt x="388767" y="472477"/>
                  <a:pt x="372575" y="499147"/>
                </a:cubicBezTo>
                <a:cubicBezTo>
                  <a:pt x="359240" y="522007"/>
                  <a:pt x="346857" y="545820"/>
                  <a:pt x="334475" y="569632"/>
                </a:cubicBezTo>
                <a:cubicBezTo>
                  <a:pt x="297327" y="640117"/>
                  <a:pt x="243987" y="668692"/>
                  <a:pt x="164930" y="655357"/>
                </a:cubicBezTo>
                <a:cubicBezTo>
                  <a:pt x="116352" y="647737"/>
                  <a:pt x="67775" y="636307"/>
                  <a:pt x="19197" y="626782"/>
                </a:cubicBezTo>
                <a:cubicBezTo>
                  <a:pt x="15387" y="618210"/>
                  <a:pt x="-1758" y="621067"/>
                  <a:pt x="147" y="606780"/>
                </a:cubicBezTo>
                <a:cubicBezTo>
                  <a:pt x="2052" y="596302"/>
                  <a:pt x="13482" y="598207"/>
                  <a:pt x="21102" y="595350"/>
                </a:cubicBezTo>
                <a:cubicBezTo>
                  <a:pt x="72537" y="591540"/>
                  <a:pt x="121115" y="611542"/>
                  <a:pt x="171597" y="617257"/>
                </a:cubicBezTo>
                <a:cubicBezTo>
                  <a:pt x="236367" y="624877"/>
                  <a:pt x="268752" y="609637"/>
                  <a:pt x="300185" y="553440"/>
                </a:cubicBezTo>
                <a:cubicBezTo>
                  <a:pt x="315425" y="526770"/>
                  <a:pt x="328760" y="499147"/>
                  <a:pt x="344952" y="473430"/>
                </a:cubicBezTo>
                <a:cubicBezTo>
                  <a:pt x="369717" y="436282"/>
                  <a:pt x="404007" y="424852"/>
                  <a:pt x="447822" y="435330"/>
                </a:cubicBezTo>
                <a:cubicBezTo>
                  <a:pt x="489732" y="444855"/>
                  <a:pt x="525927" y="466762"/>
                  <a:pt x="562122" y="486765"/>
                </a:cubicBezTo>
                <a:cubicBezTo>
                  <a:pt x="619272" y="518197"/>
                  <a:pt x="632607" y="511530"/>
                  <a:pt x="648800" y="448665"/>
                </a:cubicBezTo>
                <a:cubicBezTo>
                  <a:pt x="657372" y="418185"/>
                  <a:pt x="656420" y="395325"/>
                  <a:pt x="624987" y="374370"/>
                </a:cubicBezTo>
                <a:cubicBezTo>
                  <a:pt x="591650" y="352462"/>
                  <a:pt x="583077" y="312457"/>
                  <a:pt x="589745" y="275310"/>
                </a:cubicBezTo>
                <a:cubicBezTo>
                  <a:pt x="600222" y="219112"/>
                  <a:pt x="624035" y="165772"/>
                  <a:pt x="650705" y="115290"/>
                </a:cubicBezTo>
                <a:cubicBezTo>
                  <a:pt x="662135" y="94335"/>
                  <a:pt x="680232" y="84810"/>
                  <a:pt x="701187" y="92430"/>
                </a:cubicBezTo>
                <a:cubicBezTo>
                  <a:pt x="725000" y="101955"/>
                  <a:pt x="732620" y="89572"/>
                  <a:pt x="740240" y="71475"/>
                </a:cubicBezTo>
                <a:cubicBezTo>
                  <a:pt x="747860" y="52425"/>
                  <a:pt x="756432" y="34327"/>
                  <a:pt x="765005" y="15277"/>
                </a:cubicBezTo>
                <a:cubicBezTo>
                  <a:pt x="767863" y="9562"/>
                  <a:pt x="771435" y="4562"/>
                  <a:pt x="775959" y="1942"/>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10582940" y="5319187"/>
            <a:ext cx="527283" cy="336674"/>
          </a:xfrm>
          <a:custGeom>
            <a:avLst/>
            <a:gdLst>
              <a:gd name="connsiteX0" fmla="*/ 181928 w 983069"/>
              <a:gd name="connsiteY0" fmla="*/ 557212 h 627697"/>
              <a:gd name="connsiteX1" fmla="*/ 183833 w 983069"/>
              <a:gd name="connsiteY1" fmla="*/ 562927 h 627697"/>
              <a:gd name="connsiteX2" fmla="*/ 442913 w 983069"/>
              <a:gd name="connsiteY2" fmla="*/ 562927 h 627697"/>
              <a:gd name="connsiteX3" fmla="*/ 442913 w 983069"/>
              <a:gd name="connsiteY3" fmla="*/ 557212 h 627697"/>
              <a:gd name="connsiteX4" fmla="*/ 181928 w 983069"/>
              <a:gd name="connsiteY4" fmla="*/ 557212 h 627697"/>
              <a:gd name="connsiteX5" fmla="*/ 741998 w 983069"/>
              <a:gd name="connsiteY5" fmla="*/ 529590 h 627697"/>
              <a:gd name="connsiteX6" fmla="*/ 719138 w 983069"/>
              <a:gd name="connsiteY6" fmla="*/ 550545 h 627697"/>
              <a:gd name="connsiteX7" fmla="*/ 739140 w 983069"/>
              <a:gd name="connsiteY7" fmla="*/ 573405 h 627697"/>
              <a:gd name="connsiteX8" fmla="*/ 762953 w 983069"/>
              <a:gd name="connsiteY8" fmla="*/ 553403 h 627697"/>
              <a:gd name="connsiteX9" fmla="*/ 741998 w 983069"/>
              <a:gd name="connsiteY9" fmla="*/ 529590 h 627697"/>
              <a:gd name="connsiteX10" fmla="*/ 160973 w 983069"/>
              <a:gd name="connsiteY10" fmla="*/ 504825 h 627697"/>
              <a:gd name="connsiteX11" fmla="*/ 790575 w 983069"/>
              <a:gd name="connsiteY11" fmla="*/ 504825 h 627697"/>
              <a:gd name="connsiteX12" fmla="*/ 805815 w 983069"/>
              <a:gd name="connsiteY12" fmla="*/ 520065 h 627697"/>
              <a:gd name="connsiteX13" fmla="*/ 805815 w 983069"/>
              <a:gd name="connsiteY13" fmla="*/ 612457 h 627697"/>
              <a:gd name="connsiteX14" fmla="*/ 790575 w 983069"/>
              <a:gd name="connsiteY14" fmla="*/ 627697 h 627697"/>
              <a:gd name="connsiteX15" fmla="*/ 160973 w 983069"/>
              <a:gd name="connsiteY15" fmla="*/ 627697 h 627697"/>
              <a:gd name="connsiteX16" fmla="*/ 145733 w 983069"/>
              <a:gd name="connsiteY16" fmla="*/ 612457 h 627697"/>
              <a:gd name="connsiteX17" fmla="*/ 145733 w 983069"/>
              <a:gd name="connsiteY17" fmla="*/ 520065 h 627697"/>
              <a:gd name="connsiteX18" fmla="*/ 160973 w 983069"/>
              <a:gd name="connsiteY18" fmla="*/ 504825 h 627697"/>
              <a:gd name="connsiteX19" fmla="*/ 382905 w 983069"/>
              <a:gd name="connsiteY19" fmla="*/ 382904 h 627697"/>
              <a:gd name="connsiteX20" fmla="*/ 596265 w 983069"/>
              <a:gd name="connsiteY20" fmla="*/ 382904 h 627697"/>
              <a:gd name="connsiteX21" fmla="*/ 620078 w 983069"/>
              <a:gd name="connsiteY21" fmla="*/ 403859 h 627697"/>
              <a:gd name="connsiteX22" fmla="*/ 597218 w 983069"/>
              <a:gd name="connsiteY22" fmla="*/ 421004 h 627697"/>
              <a:gd name="connsiteX23" fmla="*/ 490538 w 983069"/>
              <a:gd name="connsiteY23" fmla="*/ 421004 h 627697"/>
              <a:gd name="connsiteX24" fmla="*/ 383858 w 983069"/>
              <a:gd name="connsiteY24" fmla="*/ 421004 h 627697"/>
              <a:gd name="connsiteX25" fmla="*/ 361950 w 983069"/>
              <a:gd name="connsiteY25" fmla="*/ 401954 h 627697"/>
              <a:gd name="connsiteX26" fmla="*/ 382905 w 983069"/>
              <a:gd name="connsiteY26" fmla="*/ 382904 h 627697"/>
              <a:gd name="connsiteX27" fmla="*/ 880111 w 983069"/>
              <a:gd name="connsiteY27" fmla="*/ 159065 h 627697"/>
              <a:gd name="connsiteX28" fmla="*/ 804863 w 983069"/>
              <a:gd name="connsiteY28" fmla="*/ 234313 h 627697"/>
              <a:gd name="connsiteX29" fmla="*/ 882016 w 983069"/>
              <a:gd name="connsiteY29" fmla="*/ 311465 h 627697"/>
              <a:gd name="connsiteX30" fmla="*/ 954406 w 983069"/>
              <a:gd name="connsiteY30" fmla="*/ 233361 h 627697"/>
              <a:gd name="connsiteX31" fmla="*/ 880111 w 983069"/>
              <a:gd name="connsiteY31" fmla="*/ 159065 h 627697"/>
              <a:gd name="connsiteX32" fmla="*/ 104776 w 983069"/>
              <a:gd name="connsiteY32" fmla="*/ 158115 h 627697"/>
              <a:gd name="connsiteX33" fmla="*/ 26671 w 983069"/>
              <a:gd name="connsiteY33" fmla="*/ 231457 h 627697"/>
              <a:gd name="connsiteX34" fmla="*/ 99061 w 983069"/>
              <a:gd name="connsiteY34" fmla="*/ 310515 h 627697"/>
              <a:gd name="connsiteX35" fmla="*/ 178118 w 983069"/>
              <a:gd name="connsiteY35" fmla="*/ 234315 h 627697"/>
              <a:gd name="connsiteX36" fmla="*/ 104776 w 983069"/>
              <a:gd name="connsiteY36" fmla="*/ 158115 h 627697"/>
              <a:gd name="connsiteX37" fmla="*/ 802006 w 983069"/>
              <a:gd name="connsiteY37" fmla="*/ 123823 h 627697"/>
              <a:gd name="connsiteX38" fmla="*/ 959168 w 983069"/>
              <a:gd name="connsiteY38" fmla="*/ 123823 h 627697"/>
              <a:gd name="connsiteX39" fmla="*/ 982981 w 983069"/>
              <a:gd name="connsiteY39" fmla="*/ 148588 h 627697"/>
              <a:gd name="connsiteX40" fmla="*/ 982981 w 983069"/>
              <a:gd name="connsiteY40" fmla="*/ 274318 h 627697"/>
              <a:gd name="connsiteX41" fmla="*/ 982981 w 983069"/>
              <a:gd name="connsiteY41" fmla="*/ 397190 h 627697"/>
              <a:gd name="connsiteX42" fmla="*/ 959168 w 983069"/>
              <a:gd name="connsiteY42" fmla="*/ 421956 h 627697"/>
              <a:gd name="connsiteX43" fmla="*/ 798196 w 983069"/>
              <a:gd name="connsiteY43" fmla="*/ 421956 h 627697"/>
              <a:gd name="connsiteX44" fmla="*/ 776288 w 983069"/>
              <a:gd name="connsiteY44" fmla="*/ 399096 h 627697"/>
              <a:gd name="connsiteX45" fmla="*/ 776288 w 983069"/>
              <a:gd name="connsiteY45" fmla="*/ 146683 h 627697"/>
              <a:gd name="connsiteX46" fmla="*/ 802006 w 983069"/>
              <a:gd name="connsiteY46" fmla="*/ 123823 h 627697"/>
              <a:gd name="connsiteX47" fmla="*/ 29528 w 983069"/>
              <a:gd name="connsiteY47" fmla="*/ 120967 h 627697"/>
              <a:gd name="connsiteX48" fmla="*/ 178118 w 983069"/>
              <a:gd name="connsiteY48" fmla="*/ 120967 h 627697"/>
              <a:gd name="connsiteX49" fmla="*/ 206693 w 983069"/>
              <a:gd name="connsiteY49" fmla="*/ 149542 h 627697"/>
              <a:gd name="connsiteX50" fmla="*/ 205740 w 983069"/>
              <a:gd name="connsiteY50" fmla="*/ 273367 h 627697"/>
              <a:gd name="connsiteX51" fmla="*/ 205740 w 983069"/>
              <a:gd name="connsiteY51" fmla="*/ 391477 h 627697"/>
              <a:gd name="connsiteX52" fmla="*/ 178118 w 983069"/>
              <a:gd name="connsiteY52" fmla="*/ 421004 h 627697"/>
              <a:gd name="connsiteX53" fmla="*/ 25718 w 983069"/>
              <a:gd name="connsiteY53" fmla="*/ 421004 h 627697"/>
              <a:gd name="connsiteX54" fmla="*/ 0 w 983069"/>
              <a:gd name="connsiteY54" fmla="*/ 393382 h 627697"/>
              <a:gd name="connsiteX55" fmla="*/ 0 w 983069"/>
              <a:gd name="connsiteY55" fmla="*/ 148590 h 627697"/>
              <a:gd name="connsiteX56" fmla="*/ 29528 w 983069"/>
              <a:gd name="connsiteY56" fmla="*/ 120967 h 627697"/>
              <a:gd name="connsiteX57" fmla="*/ 279083 w 983069"/>
              <a:gd name="connsiteY57" fmla="*/ 17144 h 627697"/>
              <a:gd name="connsiteX58" fmla="*/ 252413 w 983069"/>
              <a:gd name="connsiteY58" fmla="*/ 42862 h 627697"/>
              <a:gd name="connsiteX59" fmla="*/ 252413 w 983069"/>
              <a:gd name="connsiteY59" fmla="*/ 291464 h 627697"/>
              <a:gd name="connsiteX60" fmla="*/ 280988 w 983069"/>
              <a:gd name="connsiteY60" fmla="*/ 320039 h 627697"/>
              <a:gd name="connsiteX61" fmla="*/ 491491 w 983069"/>
              <a:gd name="connsiteY61" fmla="*/ 320039 h 627697"/>
              <a:gd name="connsiteX62" fmla="*/ 701993 w 983069"/>
              <a:gd name="connsiteY62" fmla="*/ 320039 h 627697"/>
              <a:gd name="connsiteX63" fmla="*/ 730568 w 983069"/>
              <a:gd name="connsiteY63" fmla="*/ 292416 h 627697"/>
              <a:gd name="connsiteX64" fmla="*/ 730568 w 983069"/>
              <a:gd name="connsiteY64" fmla="*/ 43814 h 627697"/>
              <a:gd name="connsiteX65" fmla="*/ 703898 w 983069"/>
              <a:gd name="connsiteY65" fmla="*/ 17144 h 627697"/>
              <a:gd name="connsiteX66" fmla="*/ 279083 w 983069"/>
              <a:gd name="connsiteY66" fmla="*/ 17144 h 627697"/>
              <a:gd name="connsiteX67" fmla="*/ 261938 w 983069"/>
              <a:gd name="connsiteY67" fmla="*/ 0 h 627697"/>
              <a:gd name="connsiteX68" fmla="*/ 721043 w 983069"/>
              <a:gd name="connsiteY68" fmla="*/ 0 h 627697"/>
              <a:gd name="connsiteX69" fmla="*/ 752475 w 983069"/>
              <a:gd name="connsiteY69" fmla="*/ 33338 h 627697"/>
              <a:gd name="connsiteX70" fmla="*/ 752475 w 983069"/>
              <a:gd name="connsiteY70" fmla="*/ 335280 h 627697"/>
              <a:gd name="connsiteX71" fmla="*/ 720091 w 983069"/>
              <a:gd name="connsiteY71" fmla="*/ 368617 h 627697"/>
              <a:gd name="connsiteX72" fmla="*/ 491491 w 983069"/>
              <a:gd name="connsiteY72" fmla="*/ 367665 h 627697"/>
              <a:gd name="connsiteX73" fmla="*/ 265748 w 983069"/>
              <a:gd name="connsiteY73" fmla="*/ 367665 h 627697"/>
              <a:gd name="connsiteX74" fmla="*/ 229553 w 983069"/>
              <a:gd name="connsiteY74" fmla="*/ 334328 h 627697"/>
              <a:gd name="connsiteX75" fmla="*/ 229553 w 983069"/>
              <a:gd name="connsiteY75" fmla="*/ 32385 h 627697"/>
              <a:gd name="connsiteX76" fmla="*/ 261938 w 983069"/>
              <a:gd name="connsiteY76" fmla="*/ 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83069" h="627697">
                <a:moveTo>
                  <a:pt x="181928" y="557212"/>
                </a:moveTo>
                <a:cubicBezTo>
                  <a:pt x="181928" y="559117"/>
                  <a:pt x="182881" y="561022"/>
                  <a:pt x="183833" y="562927"/>
                </a:cubicBezTo>
                <a:cubicBezTo>
                  <a:pt x="269558" y="562927"/>
                  <a:pt x="356236" y="562927"/>
                  <a:pt x="442913" y="562927"/>
                </a:cubicBezTo>
                <a:cubicBezTo>
                  <a:pt x="442913" y="561022"/>
                  <a:pt x="442913" y="559117"/>
                  <a:pt x="442913" y="557212"/>
                </a:cubicBezTo>
                <a:cubicBezTo>
                  <a:pt x="355283" y="557212"/>
                  <a:pt x="268606" y="557212"/>
                  <a:pt x="181928" y="557212"/>
                </a:cubicBezTo>
                <a:close/>
                <a:moveTo>
                  <a:pt x="741998" y="529590"/>
                </a:moveTo>
                <a:cubicBezTo>
                  <a:pt x="729615" y="529590"/>
                  <a:pt x="719138" y="537210"/>
                  <a:pt x="719138" y="550545"/>
                </a:cubicBezTo>
                <a:cubicBezTo>
                  <a:pt x="718186" y="563880"/>
                  <a:pt x="725805" y="572453"/>
                  <a:pt x="739140" y="573405"/>
                </a:cubicBezTo>
                <a:cubicBezTo>
                  <a:pt x="753428" y="574357"/>
                  <a:pt x="760096" y="565785"/>
                  <a:pt x="762953" y="553403"/>
                </a:cubicBezTo>
                <a:cubicBezTo>
                  <a:pt x="762000" y="540067"/>
                  <a:pt x="755333" y="530542"/>
                  <a:pt x="741998" y="529590"/>
                </a:cubicBezTo>
                <a:close/>
                <a:moveTo>
                  <a:pt x="160973" y="504825"/>
                </a:moveTo>
                <a:lnTo>
                  <a:pt x="790575" y="504825"/>
                </a:lnTo>
                <a:cubicBezTo>
                  <a:pt x="799148" y="504825"/>
                  <a:pt x="805815" y="511492"/>
                  <a:pt x="805815" y="520065"/>
                </a:cubicBezTo>
                <a:lnTo>
                  <a:pt x="805815" y="612457"/>
                </a:lnTo>
                <a:cubicBezTo>
                  <a:pt x="805815" y="620078"/>
                  <a:pt x="799148" y="627697"/>
                  <a:pt x="790575" y="627697"/>
                </a:cubicBezTo>
                <a:lnTo>
                  <a:pt x="160973" y="627697"/>
                </a:lnTo>
                <a:cubicBezTo>
                  <a:pt x="152400" y="627697"/>
                  <a:pt x="145733" y="621030"/>
                  <a:pt x="145733" y="612457"/>
                </a:cubicBezTo>
                <a:lnTo>
                  <a:pt x="145733" y="520065"/>
                </a:lnTo>
                <a:cubicBezTo>
                  <a:pt x="145733" y="511492"/>
                  <a:pt x="152400" y="504825"/>
                  <a:pt x="160973" y="504825"/>
                </a:cubicBezTo>
                <a:close/>
                <a:moveTo>
                  <a:pt x="382905" y="382904"/>
                </a:moveTo>
                <a:cubicBezTo>
                  <a:pt x="454343" y="382904"/>
                  <a:pt x="524828" y="382904"/>
                  <a:pt x="596265" y="382904"/>
                </a:cubicBezTo>
                <a:cubicBezTo>
                  <a:pt x="611505" y="382904"/>
                  <a:pt x="620078" y="386714"/>
                  <a:pt x="620078" y="403859"/>
                </a:cubicBezTo>
                <a:cubicBezTo>
                  <a:pt x="620078" y="421957"/>
                  <a:pt x="608648" y="421004"/>
                  <a:pt x="597218" y="421004"/>
                </a:cubicBezTo>
                <a:cubicBezTo>
                  <a:pt x="561023" y="421004"/>
                  <a:pt x="525780" y="421004"/>
                  <a:pt x="490538" y="421004"/>
                </a:cubicBezTo>
                <a:cubicBezTo>
                  <a:pt x="455295" y="421004"/>
                  <a:pt x="419100" y="421004"/>
                  <a:pt x="383858" y="421004"/>
                </a:cubicBezTo>
                <a:cubicBezTo>
                  <a:pt x="370523" y="421004"/>
                  <a:pt x="361950" y="418147"/>
                  <a:pt x="361950" y="401954"/>
                </a:cubicBezTo>
                <a:cubicBezTo>
                  <a:pt x="361950" y="386714"/>
                  <a:pt x="369570" y="382904"/>
                  <a:pt x="382905" y="382904"/>
                </a:cubicBezTo>
                <a:close/>
                <a:moveTo>
                  <a:pt x="880111" y="159065"/>
                </a:moveTo>
                <a:cubicBezTo>
                  <a:pt x="838201" y="160018"/>
                  <a:pt x="804863" y="192403"/>
                  <a:pt x="804863" y="234313"/>
                </a:cubicBezTo>
                <a:cubicBezTo>
                  <a:pt x="804863" y="277176"/>
                  <a:pt x="840106" y="312418"/>
                  <a:pt x="882016" y="311465"/>
                </a:cubicBezTo>
                <a:cubicBezTo>
                  <a:pt x="922021" y="309561"/>
                  <a:pt x="955358" y="274318"/>
                  <a:pt x="954406" y="233361"/>
                </a:cubicBezTo>
                <a:cubicBezTo>
                  <a:pt x="953453" y="190498"/>
                  <a:pt x="921068" y="158113"/>
                  <a:pt x="880111" y="159065"/>
                </a:cubicBezTo>
                <a:close/>
                <a:moveTo>
                  <a:pt x="104776" y="158115"/>
                </a:moveTo>
                <a:cubicBezTo>
                  <a:pt x="63818" y="157162"/>
                  <a:pt x="28576" y="190500"/>
                  <a:pt x="26671" y="231457"/>
                </a:cubicBezTo>
                <a:cubicBezTo>
                  <a:pt x="24766" y="270510"/>
                  <a:pt x="60008" y="308610"/>
                  <a:pt x="99061" y="310515"/>
                </a:cubicBezTo>
                <a:cubicBezTo>
                  <a:pt x="140018" y="312420"/>
                  <a:pt x="177166" y="277177"/>
                  <a:pt x="178118" y="234315"/>
                </a:cubicBezTo>
                <a:cubicBezTo>
                  <a:pt x="179071" y="192405"/>
                  <a:pt x="146686" y="159067"/>
                  <a:pt x="104776" y="158115"/>
                </a:cubicBezTo>
                <a:close/>
                <a:moveTo>
                  <a:pt x="802006" y="123823"/>
                </a:moveTo>
                <a:cubicBezTo>
                  <a:pt x="854393" y="124776"/>
                  <a:pt x="906781" y="124776"/>
                  <a:pt x="959168" y="123823"/>
                </a:cubicBezTo>
                <a:cubicBezTo>
                  <a:pt x="977266" y="123823"/>
                  <a:pt x="983933" y="130490"/>
                  <a:pt x="982981" y="148588"/>
                </a:cubicBezTo>
                <a:cubicBezTo>
                  <a:pt x="982028" y="189546"/>
                  <a:pt x="982981" y="231456"/>
                  <a:pt x="982981" y="274318"/>
                </a:cubicBezTo>
                <a:cubicBezTo>
                  <a:pt x="982981" y="315276"/>
                  <a:pt x="982028" y="356233"/>
                  <a:pt x="982981" y="397190"/>
                </a:cubicBezTo>
                <a:cubicBezTo>
                  <a:pt x="982981" y="415288"/>
                  <a:pt x="977266" y="421956"/>
                  <a:pt x="959168" y="421956"/>
                </a:cubicBezTo>
                <a:cubicBezTo>
                  <a:pt x="905828" y="421003"/>
                  <a:pt x="851536" y="421003"/>
                  <a:pt x="798196" y="421956"/>
                </a:cubicBezTo>
                <a:cubicBezTo>
                  <a:pt x="781051" y="421956"/>
                  <a:pt x="776288" y="415288"/>
                  <a:pt x="776288" y="399096"/>
                </a:cubicBezTo>
                <a:cubicBezTo>
                  <a:pt x="777241" y="315276"/>
                  <a:pt x="777241" y="230503"/>
                  <a:pt x="776288" y="146683"/>
                </a:cubicBezTo>
                <a:cubicBezTo>
                  <a:pt x="776288" y="126681"/>
                  <a:pt x="784861" y="122871"/>
                  <a:pt x="802006" y="123823"/>
                </a:cubicBezTo>
                <a:close/>
                <a:moveTo>
                  <a:pt x="29528" y="120967"/>
                </a:moveTo>
                <a:cubicBezTo>
                  <a:pt x="79058" y="121919"/>
                  <a:pt x="128588" y="121919"/>
                  <a:pt x="178118" y="120967"/>
                </a:cubicBezTo>
                <a:cubicBezTo>
                  <a:pt x="200978" y="120015"/>
                  <a:pt x="206693" y="129540"/>
                  <a:pt x="206693" y="149542"/>
                </a:cubicBezTo>
                <a:cubicBezTo>
                  <a:pt x="205740" y="192404"/>
                  <a:pt x="206693" y="233362"/>
                  <a:pt x="205740" y="273367"/>
                </a:cubicBezTo>
                <a:cubicBezTo>
                  <a:pt x="205740" y="312419"/>
                  <a:pt x="204788" y="352425"/>
                  <a:pt x="205740" y="391477"/>
                </a:cubicBezTo>
                <a:cubicBezTo>
                  <a:pt x="206693" y="412432"/>
                  <a:pt x="200978" y="421957"/>
                  <a:pt x="178118" y="421004"/>
                </a:cubicBezTo>
                <a:cubicBezTo>
                  <a:pt x="127635" y="420052"/>
                  <a:pt x="76200" y="420052"/>
                  <a:pt x="25718" y="421004"/>
                </a:cubicBezTo>
                <a:cubicBezTo>
                  <a:pt x="4763" y="421004"/>
                  <a:pt x="0" y="412432"/>
                  <a:pt x="0" y="393382"/>
                </a:cubicBezTo>
                <a:cubicBezTo>
                  <a:pt x="953" y="311467"/>
                  <a:pt x="953" y="230504"/>
                  <a:pt x="0" y="148590"/>
                </a:cubicBezTo>
                <a:cubicBezTo>
                  <a:pt x="0" y="125729"/>
                  <a:pt x="9525" y="120967"/>
                  <a:pt x="29528" y="120967"/>
                </a:cubicBezTo>
                <a:close/>
                <a:moveTo>
                  <a:pt x="279083" y="17144"/>
                </a:moveTo>
                <a:cubicBezTo>
                  <a:pt x="260033" y="17144"/>
                  <a:pt x="252413" y="21907"/>
                  <a:pt x="252413" y="42862"/>
                </a:cubicBezTo>
                <a:cubicBezTo>
                  <a:pt x="253366" y="125729"/>
                  <a:pt x="253366" y="208597"/>
                  <a:pt x="252413" y="291464"/>
                </a:cubicBezTo>
                <a:cubicBezTo>
                  <a:pt x="252413" y="314324"/>
                  <a:pt x="260033" y="320039"/>
                  <a:pt x="280988" y="320039"/>
                </a:cubicBezTo>
                <a:cubicBezTo>
                  <a:pt x="351473" y="319087"/>
                  <a:pt x="421006" y="320039"/>
                  <a:pt x="491491" y="320039"/>
                </a:cubicBezTo>
                <a:cubicBezTo>
                  <a:pt x="561023" y="320039"/>
                  <a:pt x="631508" y="319087"/>
                  <a:pt x="701993" y="320039"/>
                </a:cubicBezTo>
                <a:cubicBezTo>
                  <a:pt x="722948" y="320991"/>
                  <a:pt x="730568" y="315277"/>
                  <a:pt x="730568" y="292416"/>
                </a:cubicBezTo>
                <a:cubicBezTo>
                  <a:pt x="729616" y="209549"/>
                  <a:pt x="729616" y="126682"/>
                  <a:pt x="730568" y="43814"/>
                </a:cubicBezTo>
                <a:cubicBezTo>
                  <a:pt x="730568" y="23812"/>
                  <a:pt x="723901" y="17144"/>
                  <a:pt x="703898" y="17144"/>
                </a:cubicBezTo>
                <a:cubicBezTo>
                  <a:pt x="561976" y="18097"/>
                  <a:pt x="421006" y="18097"/>
                  <a:pt x="279083" y="17144"/>
                </a:cubicBezTo>
                <a:close/>
                <a:moveTo>
                  <a:pt x="261938" y="0"/>
                </a:moveTo>
                <a:cubicBezTo>
                  <a:pt x="415291" y="953"/>
                  <a:pt x="567691" y="953"/>
                  <a:pt x="721043" y="0"/>
                </a:cubicBezTo>
                <a:cubicBezTo>
                  <a:pt x="746761" y="0"/>
                  <a:pt x="753428" y="8572"/>
                  <a:pt x="752475" y="33338"/>
                </a:cubicBezTo>
                <a:cubicBezTo>
                  <a:pt x="751523" y="134303"/>
                  <a:pt x="751523" y="235267"/>
                  <a:pt x="752475" y="335280"/>
                </a:cubicBezTo>
                <a:cubicBezTo>
                  <a:pt x="752475" y="360045"/>
                  <a:pt x="745808" y="368617"/>
                  <a:pt x="720091" y="368617"/>
                </a:cubicBezTo>
                <a:cubicBezTo>
                  <a:pt x="644843" y="366713"/>
                  <a:pt x="567691" y="367665"/>
                  <a:pt x="491491" y="367665"/>
                </a:cubicBezTo>
                <a:cubicBezTo>
                  <a:pt x="416243" y="367665"/>
                  <a:pt x="340996" y="366713"/>
                  <a:pt x="265748" y="367665"/>
                </a:cubicBezTo>
                <a:cubicBezTo>
                  <a:pt x="240983" y="367665"/>
                  <a:pt x="229553" y="362903"/>
                  <a:pt x="229553" y="334328"/>
                </a:cubicBezTo>
                <a:cubicBezTo>
                  <a:pt x="231458" y="233363"/>
                  <a:pt x="230506" y="132397"/>
                  <a:pt x="229553" y="32385"/>
                </a:cubicBezTo>
                <a:cubicBezTo>
                  <a:pt x="229553" y="7620"/>
                  <a:pt x="237173" y="0"/>
                  <a:pt x="261938" y="0"/>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10597368" y="4370876"/>
            <a:ext cx="483810" cy="292804"/>
          </a:xfrm>
          <a:custGeom>
            <a:avLst/>
            <a:gdLst>
              <a:gd name="connsiteX0" fmla="*/ 435888 w 902018"/>
              <a:gd name="connsiteY0" fmla="*/ 417908 h 545906"/>
              <a:gd name="connsiteX1" fmla="*/ 320040 w 902018"/>
              <a:gd name="connsiteY1" fmla="*/ 434338 h 545906"/>
              <a:gd name="connsiteX2" fmla="*/ 299085 w 902018"/>
              <a:gd name="connsiteY2" fmla="*/ 429576 h 545906"/>
              <a:gd name="connsiteX3" fmla="*/ 268605 w 902018"/>
              <a:gd name="connsiteY3" fmla="*/ 422908 h 545906"/>
              <a:gd name="connsiteX4" fmla="*/ 265747 w 902018"/>
              <a:gd name="connsiteY4" fmla="*/ 440053 h 545906"/>
              <a:gd name="connsiteX5" fmla="*/ 297180 w 902018"/>
              <a:gd name="connsiteY5" fmla="*/ 454341 h 545906"/>
              <a:gd name="connsiteX6" fmla="*/ 445770 w 902018"/>
              <a:gd name="connsiteY6" fmla="*/ 454341 h 545906"/>
              <a:gd name="connsiteX7" fmla="*/ 590550 w 902018"/>
              <a:gd name="connsiteY7" fmla="*/ 456246 h 545906"/>
              <a:gd name="connsiteX8" fmla="*/ 621030 w 902018"/>
              <a:gd name="connsiteY8" fmla="*/ 454341 h 545906"/>
              <a:gd name="connsiteX9" fmla="*/ 633412 w 902018"/>
              <a:gd name="connsiteY9" fmla="*/ 430528 h 545906"/>
              <a:gd name="connsiteX10" fmla="*/ 616267 w 902018"/>
              <a:gd name="connsiteY10" fmla="*/ 421956 h 545906"/>
              <a:gd name="connsiteX11" fmla="*/ 552450 w 902018"/>
              <a:gd name="connsiteY11" fmla="*/ 422908 h 545906"/>
              <a:gd name="connsiteX12" fmla="*/ 435888 w 902018"/>
              <a:gd name="connsiteY12" fmla="*/ 417908 h 545906"/>
              <a:gd name="connsiteX13" fmla="*/ 122872 w 902018"/>
              <a:gd name="connsiteY13" fmla="*/ 364806 h 545906"/>
              <a:gd name="connsiteX14" fmla="*/ 122872 w 902018"/>
              <a:gd name="connsiteY14" fmla="*/ 372426 h 545906"/>
              <a:gd name="connsiteX15" fmla="*/ 778193 w 902018"/>
              <a:gd name="connsiteY15" fmla="*/ 372426 h 545906"/>
              <a:gd name="connsiteX16" fmla="*/ 778193 w 902018"/>
              <a:gd name="connsiteY16" fmla="*/ 364806 h 545906"/>
              <a:gd name="connsiteX17" fmla="*/ 122872 w 902018"/>
              <a:gd name="connsiteY17" fmla="*/ 364806 h 545906"/>
              <a:gd name="connsiteX18" fmla="*/ 123825 w 902018"/>
              <a:gd name="connsiteY18" fmla="*/ 308609 h 545906"/>
              <a:gd name="connsiteX19" fmla="*/ 123825 w 902018"/>
              <a:gd name="connsiteY19" fmla="*/ 314324 h 545906"/>
              <a:gd name="connsiteX20" fmla="*/ 776288 w 902018"/>
              <a:gd name="connsiteY20" fmla="*/ 314324 h 545906"/>
              <a:gd name="connsiteX21" fmla="*/ 774382 w 902018"/>
              <a:gd name="connsiteY21" fmla="*/ 308609 h 545906"/>
              <a:gd name="connsiteX22" fmla="*/ 123825 w 902018"/>
              <a:gd name="connsiteY22" fmla="*/ 308609 h 545906"/>
              <a:gd name="connsiteX23" fmla="*/ 122872 w 902018"/>
              <a:gd name="connsiteY23" fmla="*/ 248601 h 545906"/>
              <a:gd name="connsiteX24" fmla="*/ 121919 w 902018"/>
              <a:gd name="connsiteY24" fmla="*/ 256221 h 545906"/>
              <a:gd name="connsiteX25" fmla="*/ 776287 w 902018"/>
              <a:gd name="connsiteY25" fmla="*/ 256221 h 545906"/>
              <a:gd name="connsiteX26" fmla="*/ 776287 w 902018"/>
              <a:gd name="connsiteY26" fmla="*/ 248601 h 545906"/>
              <a:gd name="connsiteX27" fmla="*/ 122872 w 902018"/>
              <a:gd name="connsiteY27" fmla="*/ 248601 h 545906"/>
              <a:gd name="connsiteX28" fmla="*/ 125730 w 902018"/>
              <a:gd name="connsiteY28" fmla="*/ 194309 h 545906"/>
              <a:gd name="connsiteX29" fmla="*/ 125730 w 902018"/>
              <a:gd name="connsiteY29" fmla="*/ 200024 h 545906"/>
              <a:gd name="connsiteX30" fmla="*/ 776287 w 902018"/>
              <a:gd name="connsiteY30" fmla="*/ 200024 h 545906"/>
              <a:gd name="connsiteX31" fmla="*/ 775335 w 902018"/>
              <a:gd name="connsiteY31" fmla="*/ 194309 h 545906"/>
              <a:gd name="connsiteX32" fmla="*/ 125730 w 902018"/>
              <a:gd name="connsiteY32" fmla="*/ 194309 h 545906"/>
              <a:gd name="connsiteX33" fmla="*/ 122872 w 902018"/>
              <a:gd name="connsiteY33" fmla="*/ 135253 h 545906"/>
              <a:gd name="connsiteX34" fmla="*/ 122872 w 902018"/>
              <a:gd name="connsiteY34" fmla="*/ 142873 h 545906"/>
              <a:gd name="connsiteX35" fmla="*/ 777240 w 902018"/>
              <a:gd name="connsiteY35" fmla="*/ 142873 h 545906"/>
              <a:gd name="connsiteX36" fmla="*/ 777240 w 902018"/>
              <a:gd name="connsiteY36" fmla="*/ 135253 h 545906"/>
              <a:gd name="connsiteX37" fmla="*/ 122872 w 902018"/>
              <a:gd name="connsiteY37" fmla="*/ 135253 h 545906"/>
              <a:gd name="connsiteX38" fmla="*/ 76200 w 902018"/>
              <a:gd name="connsiteY38" fmla="*/ 44766 h 545906"/>
              <a:gd name="connsiteX39" fmla="*/ 42862 w 902018"/>
              <a:gd name="connsiteY39" fmla="*/ 79056 h 545906"/>
              <a:gd name="connsiteX40" fmla="*/ 43815 w 902018"/>
              <a:gd name="connsiteY40" fmla="*/ 469581 h 545906"/>
              <a:gd name="connsiteX41" fmla="*/ 58103 w 902018"/>
              <a:gd name="connsiteY41" fmla="*/ 501966 h 545906"/>
              <a:gd name="connsiteX42" fmla="*/ 76200 w 902018"/>
              <a:gd name="connsiteY42" fmla="*/ 469581 h 545906"/>
              <a:gd name="connsiteX43" fmla="*/ 76200 w 902018"/>
              <a:gd name="connsiteY43" fmla="*/ 132396 h 545906"/>
              <a:gd name="connsiteX44" fmla="*/ 119062 w 902018"/>
              <a:gd name="connsiteY44" fmla="*/ 87629 h 545906"/>
              <a:gd name="connsiteX45" fmla="*/ 448628 w 902018"/>
              <a:gd name="connsiteY45" fmla="*/ 88581 h 545906"/>
              <a:gd name="connsiteX46" fmla="*/ 447675 w 902018"/>
              <a:gd name="connsiteY46" fmla="*/ 87629 h 545906"/>
              <a:gd name="connsiteX47" fmla="*/ 777240 w 902018"/>
              <a:gd name="connsiteY47" fmla="*/ 86676 h 545906"/>
              <a:gd name="connsiteX48" fmla="*/ 823912 w 902018"/>
              <a:gd name="connsiteY48" fmla="*/ 133349 h 545906"/>
              <a:gd name="connsiteX49" fmla="*/ 822960 w 902018"/>
              <a:gd name="connsiteY49" fmla="*/ 474344 h 545906"/>
              <a:gd name="connsiteX50" fmla="*/ 838200 w 902018"/>
              <a:gd name="connsiteY50" fmla="*/ 501966 h 545906"/>
              <a:gd name="connsiteX51" fmla="*/ 856297 w 902018"/>
              <a:gd name="connsiteY51" fmla="*/ 473391 h 545906"/>
              <a:gd name="connsiteX52" fmla="*/ 857250 w 902018"/>
              <a:gd name="connsiteY52" fmla="*/ 79056 h 545906"/>
              <a:gd name="connsiteX53" fmla="*/ 822960 w 902018"/>
              <a:gd name="connsiteY53" fmla="*/ 44766 h 545906"/>
              <a:gd name="connsiteX54" fmla="*/ 76200 w 902018"/>
              <a:gd name="connsiteY54" fmla="*/ 44766 h 545906"/>
              <a:gd name="connsiteX55" fmla="*/ 39053 w 902018"/>
              <a:gd name="connsiteY55" fmla="*/ 0 h 545906"/>
              <a:gd name="connsiteX56" fmla="*/ 452438 w 902018"/>
              <a:gd name="connsiteY56" fmla="*/ 953 h 545906"/>
              <a:gd name="connsiteX57" fmla="*/ 858203 w 902018"/>
              <a:gd name="connsiteY57" fmla="*/ 0 h 545906"/>
              <a:gd name="connsiteX58" fmla="*/ 902018 w 902018"/>
              <a:gd name="connsiteY58" fmla="*/ 41910 h 545906"/>
              <a:gd name="connsiteX59" fmla="*/ 902018 w 902018"/>
              <a:gd name="connsiteY59" fmla="*/ 505778 h 545906"/>
              <a:gd name="connsiteX60" fmla="*/ 863918 w 902018"/>
              <a:gd name="connsiteY60" fmla="*/ 543878 h 545906"/>
              <a:gd name="connsiteX61" fmla="*/ 781050 w 902018"/>
              <a:gd name="connsiteY61" fmla="*/ 464820 h 545906"/>
              <a:gd name="connsiteX62" fmla="*/ 735330 w 902018"/>
              <a:gd name="connsiteY62" fmla="*/ 419100 h 545906"/>
              <a:gd name="connsiteX63" fmla="*/ 673418 w 902018"/>
              <a:gd name="connsiteY63" fmla="*/ 460057 h 545906"/>
              <a:gd name="connsiteX64" fmla="*/ 571500 w 902018"/>
              <a:gd name="connsiteY64" fmla="*/ 511492 h 545906"/>
              <a:gd name="connsiteX65" fmla="*/ 429578 w 902018"/>
              <a:gd name="connsiteY65" fmla="*/ 499110 h 545906"/>
              <a:gd name="connsiteX66" fmla="*/ 333375 w 902018"/>
              <a:gd name="connsiteY66" fmla="*/ 510540 h 545906"/>
              <a:gd name="connsiteX67" fmla="*/ 221932 w 902018"/>
              <a:gd name="connsiteY67" fmla="*/ 441960 h 545906"/>
              <a:gd name="connsiteX68" fmla="*/ 196215 w 902018"/>
              <a:gd name="connsiteY68" fmla="*/ 419100 h 545906"/>
              <a:gd name="connsiteX69" fmla="*/ 120968 w 902018"/>
              <a:gd name="connsiteY69" fmla="*/ 487680 h 545906"/>
              <a:gd name="connsiteX70" fmla="*/ 109538 w 902018"/>
              <a:gd name="connsiteY70" fmla="*/ 539115 h 545906"/>
              <a:gd name="connsiteX71" fmla="*/ 11430 w 902018"/>
              <a:gd name="connsiteY71" fmla="*/ 539115 h 545906"/>
              <a:gd name="connsiteX72" fmla="*/ 0 w 902018"/>
              <a:gd name="connsiteY72" fmla="*/ 508635 h 545906"/>
              <a:gd name="connsiteX73" fmla="*/ 0 w 902018"/>
              <a:gd name="connsiteY73" fmla="*/ 37147 h 545906"/>
              <a:gd name="connsiteX74" fmla="*/ 39053 w 902018"/>
              <a:gd name="connsiteY74" fmla="*/ 0 h 54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018" h="545906">
                <a:moveTo>
                  <a:pt x="435888" y="417908"/>
                </a:moveTo>
                <a:cubicBezTo>
                  <a:pt x="396954" y="416717"/>
                  <a:pt x="358140" y="419098"/>
                  <a:pt x="320040" y="434338"/>
                </a:cubicBezTo>
                <a:cubicBezTo>
                  <a:pt x="312420" y="437196"/>
                  <a:pt x="304800" y="435291"/>
                  <a:pt x="299085" y="429576"/>
                </a:cubicBezTo>
                <a:cubicBezTo>
                  <a:pt x="290512" y="420051"/>
                  <a:pt x="279082" y="417193"/>
                  <a:pt x="268605" y="422908"/>
                </a:cubicBezTo>
                <a:cubicBezTo>
                  <a:pt x="265747" y="423861"/>
                  <a:pt x="264795" y="434338"/>
                  <a:pt x="265747" y="440053"/>
                </a:cubicBezTo>
                <a:cubicBezTo>
                  <a:pt x="270510" y="457198"/>
                  <a:pt x="284797" y="454341"/>
                  <a:pt x="297180" y="454341"/>
                </a:cubicBezTo>
                <a:cubicBezTo>
                  <a:pt x="346710" y="454341"/>
                  <a:pt x="396240" y="454341"/>
                  <a:pt x="445770" y="454341"/>
                </a:cubicBezTo>
                <a:cubicBezTo>
                  <a:pt x="494347" y="454341"/>
                  <a:pt x="542925" y="454341"/>
                  <a:pt x="590550" y="456246"/>
                </a:cubicBezTo>
                <a:cubicBezTo>
                  <a:pt x="601027" y="456246"/>
                  <a:pt x="611505" y="456246"/>
                  <a:pt x="621030" y="454341"/>
                </a:cubicBezTo>
                <a:cubicBezTo>
                  <a:pt x="634365" y="451483"/>
                  <a:pt x="635317" y="441006"/>
                  <a:pt x="633412" y="430528"/>
                </a:cubicBezTo>
                <a:cubicBezTo>
                  <a:pt x="631507" y="419098"/>
                  <a:pt x="620077" y="418146"/>
                  <a:pt x="616267" y="421956"/>
                </a:cubicBezTo>
                <a:cubicBezTo>
                  <a:pt x="594360" y="441006"/>
                  <a:pt x="573405" y="421956"/>
                  <a:pt x="552450" y="422908"/>
                </a:cubicBezTo>
                <a:cubicBezTo>
                  <a:pt x="513874" y="423861"/>
                  <a:pt x="474821" y="419098"/>
                  <a:pt x="435888" y="417908"/>
                </a:cubicBezTo>
                <a:close/>
                <a:moveTo>
                  <a:pt x="122872" y="364806"/>
                </a:moveTo>
                <a:cubicBezTo>
                  <a:pt x="122872" y="367664"/>
                  <a:pt x="121920" y="369569"/>
                  <a:pt x="122872" y="372426"/>
                </a:cubicBezTo>
                <a:cubicBezTo>
                  <a:pt x="340995" y="372426"/>
                  <a:pt x="560070" y="372426"/>
                  <a:pt x="778193" y="372426"/>
                </a:cubicBezTo>
                <a:cubicBezTo>
                  <a:pt x="778193" y="369569"/>
                  <a:pt x="778193" y="367664"/>
                  <a:pt x="778193" y="364806"/>
                </a:cubicBezTo>
                <a:cubicBezTo>
                  <a:pt x="559118" y="364806"/>
                  <a:pt x="340995" y="364806"/>
                  <a:pt x="122872" y="364806"/>
                </a:cubicBezTo>
                <a:close/>
                <a:moveTo>
                  <a:pt x="123825" y="308609"/>
                </a:moveTo>
                <a:cubicBezTo>
                  <a:pt x="123825" y="310514"/>
                  <a:pt x="123825" y="312419"/>
                  <a:pt x="123825" y="314324"/>
                </a:cubicBezTo>
                <a:cubicBezTo>
                  <a:pt x="341947" y="314324"/>
                  <a:pt x="559118" y="314324"/>
                  <a:pt x="776288" y="314324"/>
                </a:cubicBezTo>
                <a:cubicBezTo>
                  <a:pt x="776288" y="312419"/>
                  <a:pt x="775335" y="310514"/>
                  <a:pt x="774382" y="308609"/>
                </a:cubicBezTo>
                <a:cubicBezTo>
                  <a:pt x="558165" y="308609"/>
                  <a:pt x="340995" y="308609"/>
                  <a:pt x="123825" y="308609"/>
                </a:cubicBezTo>
                <a:close/>
                <a:moveTo>
                  <a:pt x="122872" y="248601"/>
                </a:moveTo>
                <a:cubicBezTo>
                  <a:pt x="122872" y="251458"/>
                  <a:pt x="122872" y="253364"/>
                  <a:pt x="121919" y="256221"/>
                </a:cubicBezTo>
                <a:cubicBezTo>
                  <a:pt x="340042" y="256221"/>
                  <a:pt x="558164" y="256221"/>
                  <a:pt x="776287" y="256221"/>
                </a:cubicBezTo>
                <a:cubicBezTo>
                  <a:pt x="776287" y="253364"/>
                  <a:pt x="776287" y="251458"/>
                  <a:pt x="776287" y="248601"/>
                </a:cubicBezTo>
                <a:cubicBezTo>
                  <a:pt x="559117" y="248601"/>
                  <a:pt x="340994" y="248601"/>
                  <a:pt x="122872" y="248601"/>
                </a:cubicBezTo>
                <a:close/>
                <a:moveTo>
                  <a:pt x="125730" y="194309"/>
                </a:moveTo>
                <a:cubicBezTo>
                  <a:pt x="125730" y="196214"/>
                  <a:pt x="125730" y="198119"/>
                  <a:pt x="125730" y="200024"/>
                </a:cubicBezTo>
                <a:cubicBezTo>
                  <a:pt x="342900" y="200024"/>
                  <a:pt x="559118" y="200024"/>
                  <a:pt x="776287" y="200024"/>
                </a:cubicBezTo>
                <a:cubicBezTo>
                  <a:pt x="775335" y="198119"/>
                  <a:pt x="775335" y="196214"/>
                  <a:pt x="775335" y="194309"/>
                </a:cubicBezTo>
                <a:cubicBezTo>
                  <a:pt x="559118" y="194309"/>
                  <a:pt x="341947" y="194309"/>
                  <a:pt x="125730" y="194309"/>
                </a:cubicBezTo>
                <a:close/>
                <a:moveTo>
                  <a:pt x="122872" y="135253"/>
                </a:moveTo>
                <a:cubicBezTo>
                  <a:pt x="122872" y="138111"/>
                  <a:pt x="122872" y="140016"/>
                  <a:pt x="122872" y="142873"/>
                </a:cubicBezTo>
                <a:cubicBezTo>
                  <a:pt x="340994" y="142873"/>
                  <a:pt x="559117" y="142873"/>
                  <a:pt x="777240" y="142873"/>
                </a:cubicBezTo>
                <a:cubicBezTo>
                  <a:pt x="777240" y="140016"/>
                  <a:pt x="777240" y="137158"/>
                  <a:pt x="777240" y="135253"/>
                </a:cubicBezTo>
                <a:cubicBezTo>
                  <a:pt x="559117" y="135253"/>
                  <a:pt x="340994" y="135253"/>
                  <a:pt x="122872" y="135253"/>
                </a:cubicBezTo>
                <a:close/>
                <a:moveTo>
                  <a:pt x="76200" y="44766"/>
                </a:moveTo>
                <a:cubicBezTo>
                  <a:pt x="48578" y="44766"/>
                  <a:pt x="42862" y="52386"/>
                  <a:pt x="42862" y="79056"/>
                </a:cubicBezTo>
                <a:cubicBezTo>
                  <a:pt x="43815" y="209549"/>
                  <a:pt x="42862" y="339089"/>
                  <a:pt x="43815" y="469581"/>
                </a:cubicBezTo>
                <a:cubicBezTo>
                  <a:pt x="43815" y="481011"/>
                  <a:pt x="33337" y="501014"/>
                  <a:pt x="58103" y="501966"/>
                </a:cubicBezTo>
                <a:cubicBezTo>
                  <a:pt x="85725" y="502919"/>
                  <a:pt x="76200" y="481964"/>
                  <a:pt x="76200" y="469581"/>
                </a:cubicBezTo>
                <a:cubicBezTo>
                  <a:pt x="77153" y="357186"/>
                  <a:pt x="77153" y="244791"/>
                  <a:pt x="76200" y="132396"/>
                </a:cubicBezTo>
                <a:cubicBezTo>
                  <a:pt x="75247" y="100964"/>
                  <a:pt x="83820" y="86676"/>
                  <a:pt x="119062" y="87629"/>
                </a:cubicBezTo>
                <a:cubicBezTo>
                  <a:pt x="228600" y="90486"/>
                  <a:pt x="339090" y="88581"/>
                  <a:pt x="448628" y="88581"/>
                </a:cubicBezTo>
                <a:cubicBezTo>
                  <a:pt x="448628" y="87629"/>
                  <a:pt x="448628" y="87629"/>
                  <a:pt x="447675" y="87629"/>
                </a:cubicBezTo>
                <a:cubicBezTo>
                  <a:pt x="557212" y="87629"/>
                  <a:pt x="667703" y="88581"/>
                  <a:pt x="777240" y="86676"/>
                </a:cubicBezTo>
                <a:cubicBezTo>
                  <a:pt x="812482" y="86676"/>
                  <a:pt x="824865" y="98106"/>
                  <a:pt x="823912" y="133349"/>
                </a:cubicBezTo>
                <a:cubicBezTo>
                  <a:pt x="822007" y="246696"/>
                  <a:pt x="822960" y="360996"/>
                  <a:pt x="822960" y="474344"/>
                </a:cubicBezTo>
                <a:cubicBezTo>
                  <a:pt x="822960" y="484821"/>
                  <a:pt x="816293" y="501014"/>
                  <a:pt x="838200" y="501966"/>
                </a:cubicBezTo>
                <a:cubicBezTo>
                  <a:pt x="863918" y="502919"/>
                  <a:pt x="856297" y="485774"/>
                  <a:pt x="856297" y="473391"/>
                </a:cubicBezTo>
                <a:cubicBezTo>
                  <a:pt x="857250" y="341946"/>
                  <a:pt x="856297" y="210501"/>
                  <a:pt x="857250" y="79056"/>
                </a:cubicBezTo>
                <a:cubicBezTo>
                  <a:pt x="857250" y="52386"/>
                  <a:pt x="849630" y="44766"/>
                  <a:pt x="822960" y="44766"/>
                </a:cubicBezTo>
                <a:cubicBezTo>
                  <a:pt x="574357" y="45719"/>
                  <a:pt x="324803" y="45719"/>
                  <a:pt x="76200" y="44766"/>
                </a:cubicBezTo>
                <a:close/>
                <a:moveTo>
                  <a:pt x="39053" y="0"/>
                </a:moveTo>
                <a:cubicBezTo>
                  <a:pt x="176213" y="1905"/>
                  <a:pt x="314325" y="953"/>
                  <a:pt x="452438" y="953"/>
                </a:cubicBezTo>
                <a:cubicBezTo>
                  <a:pt x="587693" y="953"/>
                  <a:pt x="722947" y="1905"/>
                  <a:pt x="858203" y="0"/>
                </a:cubicBezTo>
                <a:cubicBezTo>
                  <a:pt x="889635" y="0"/>
                  <a:pt x="902018" y="9525"/>
                  <a:pt x="902018" y="41910"/>
                </a:cubicBezTo>
                <a:cubicBezTo>
                  <a:pt x="901065" y="196215"/>
                  <a:pt x="901065" y="350520"/>
                  <a:pt x="902018" y="505778"/>
                </a:cubicBezTo>
                <a:cubicBezTo>
                  <a:pt x="902018" y="533400"/>
                  <a:pt x="892493" y="544830"/>
                  <a:pt x="863918" y="543878"/>
                </a:cubicBezTo>
                <a:cubicBezTo>
                  <a:pt x="766763" y="541972"/>
                  <a:pt x="779145" y="554355"/>
                  <a:pt x="781050" y="464820"/>
                </a:cubicBezTo>
                <a:cubicBezTo>
                  <a:pt x="782003" y="428625"/>
                  <a:pt x="773430" y="415290"/>
                  <a:pt x="735330" y="419100"/>
                </a:cubicBezTo>
                <a:cubicBezTo>
                  <a:pt x="704850" y="421957"/>
                  <a:pt x="680085" y="416242"/>
                  <a:pt x="673418" y="460057"/>
                </a:cubicBezTo>
                <a:cubicBezTo>
                  <a:pt x="668655" y="492442"/>
                  <a:pt x="616268" y="528638"/>
                  <a:pt x="571500" y="511492"/>
                </a:cubicBezTo>
                <a:cubicBezTo>
                  <a:pt x="523875" y="492442"/>
                  <a:pt x="476250" y="501015"/>
                  <a:pt x="429578" y="499110"/>
                </a:cubicBezTo>
                <a:cubicBezTo>
                  <a:pt x="397193" y="498157"/>
                  <a:pt x="365760" y="496253"/>
                  <a:pt x="333375" y="510540"/>
                </a:cubicBezTo>
                <a:cubicBezTo>
                  <a:pt x="288607" y="530542"/>
                  <a:pt x="229553" y="491490"/>
                  <a:pt x="221932" y="441960"/>
                </a:cubicBezTo>
                <a:cubicBezTo>
                  <a:pt x="219075" y="422910"/>
                  <a:pt x="212407" y="420053"/>
                  <a:pt x="196215" y="419100"/>
                </a:cubicBezTo>
                <a:cubicBezTo>
                  <a:pt x="120968" y="416242"/>
                  <a:pt x="121920" y="416242"/>
                  <a:pt x="120968" y="487680"/>
                </a:cubicBezTo>
                <a:cubicBezTo>
                  <a:pt x="120968" y="505778"/>
                  <a:pt x="131445" y="533400"/>
                  <a:pt x="109538" y="539115"/>
                </a:cubicBezTo>
                <a:cubicBezTo>
                  <a:pt x="78105" y="548640"/>
                  <a:pt x="43815" y="547688"/>
                  <a:pt x="11430" y="539115"/>
                </a:cubicBezTo>
                <a:cubicBezTo>
                  <a:pt x="0" y="536257"/>
                  <a:pt x="0" y="521017"/>
                  <a:pt x="0" y="508635"/>
                </a:cubicBezTo>
                <a:cubicBezTo>
                  <a:pt x="0" y="351472"/>
                  <a:pt x="0" y="194310"/>
                  <a:pt x="0" y="37147"/>
                </a:cubicBezTo>
                <a:cubicBezTo>
                  <a:pt x="0" y="8572"/>
                  <a:pt x="11430" y="0"/>
                  <a:pt x="39053" y="0"/>
                </a:cubicBezTo>
                <a:close/>
              </a:path>
            </a:pathLst>
          </a:custGeom>
          <a:solidFill>
            <a:schemeClr val="bg1"/>
          </a:solidFill>
          <a:ln w="9525" cap="flat">
            <a:noFill/>
            <a:prstDash val="solid"/>
            <a:miter/>
          </a:ln>
        </p:spPr>
        <p:txBody>
          <a:bodyPr rtlCol="0" anchor="ctr"/>
          <a:lstStyle/>
          <a:p>
            <a:endParaRPr lang="en-US"/>
          </a:p>
        </p:txBody>
      </p:sp>
      <p:sp>
        <p:nvSpPr>
          <p:cNvPr id="56" name="Freeform: Shape 55"/>
          <p:cNvSpPr/>
          <p:nvPr/>
        </p:nvSpPr>
        <p:spPr>
          <a:xfrm>
            <a:off x="9659242" y="4360330"/>
            <a:ext cx="491858" cy="346226"/>
          </a:xfrm>
          <a:custGeom>
            <a:avLst/>
            <a:gdLst>
              <a:gd name="connsiteX0" fmla="*/ 88702 w 977027"/>
              <a:gd name="connsiteY0" fmla="*/ 5496 h 687744"/>
              <a:gd name="connsiteX1" fmla="*/ 123587 w 977027"/>
              <a:gd name="connsiteY1" fmla="*/ 27642 h 687744"/>
              <a:gd name="connsiteX2" fmla="*/ 139779 w 977027"/>
              <a:gd name="connsiteY2" fmla="*/ 84792 h 687744"/>
              <a:gd name="connsiteX3" fmla="*/ 138827 w 977027"/>
              <a:gd name="connsiteY3" fmla="*/ 608667 h 687744"/>
              <a:gd name="connsiteX4" fmla="*/ 72152 w 977027"/>
              <a:gd name="connsiteY4" fmla="*/ 685819 h 687744"/>
              <a:gd name="connsiteX5" fmla="*/ 714 w 977027"/>
              <a:gd name="connsiteY5" fmla="*/ 606762 h 687744"/>
              <a:gd name="connsiteX6" fmla="*/ 714 w 977027"/>
              <a:gd name="connsiteY6" fmla="*/ 75267 h 687744"/>
              <a:gd name="connsiteX7" fmla="*/ 47387 w 977027"/>
              <a:gd name="connsiteY7" fmla="*/ 7639 h 687744"/>
              <a:gd name="connsiteX8" fmla="*/ 88702 w 977027"/>
              <a:gd name="connsiteY8" fmla="*/ 5496 h 687744"/>
              <a:gd name="connsiteX9" fmla="*/ 565547 w 977027"/>
              <a:gd name="connsiteY9" fmla="*/ 972 h 687744"/>
              <a:gd name="connsiteX10" fmla="*/ 639842 w 977027"/>
              <a:gd name="connsiteY10" fmla="*/ 81935 h 687744"/>
              <a:gd name="connsiteX11" fmla="*/ 639842 w 977027"/>
              <a:gd name="connsiteY11" fmla="*/ 112415 h 687744"/>
              <a:gd name="connsiteX12" fmla="*/ 638889 w 977027"/>
              <a:gd name="connsiteY12" fmla="*/ 606762 h 687744"/>
              <a:gd name="connsiteX13" fmla="*/ 568404 w 977027"/>
              <a:gd name="connsiteY13" fmla="*/ 687725 h 687744"/>
              <a:gd name="connsiteX14" fmla="*/ 497919 w 977027"/>
              <a:gd name="connsiteY14" fmla="*/ 608667 h 687744"/>
              <a:gd name="connsiteX15" fmla="*/ 497919 w 977027"/>
              <a:gd name="connsiteY15" fmla="*/ 82887 h 687744"/>
              <a:gd name="connsiteX16" fmla="*/ 565547 w 977027"/>
              <a:gd name="connsiteY16" fmla="*/ 972 h 687744"/>
              <a:gd name="connsiteX17" fmla="*/ 399812 w 977027"/>
              <a:gd name="connsiteY17" fmla="*/ 972 h 687744"/>
              <a:gd name="connsiteX18" fmla="*/ 472202 w 977027"/>
              <a:gd name="connsiteY18" fmla="*/ 82887 h 687744"/>
              <a:gd name="connsiteX19" fmla="*/ 472202 w 977027"/>
              <a:gd name="connsiteY19" fmla="*/ 603905 h 687744"/>
              <a:gd name="connsiteX20" fmla="*/ 400764 w 977027"/>
              <a:gd name="connsiteY20" fmla="*/ 685820 h 687744"/>
              <a:gd name="connsiteX21" fmla="*/ 334089 w 977027"/>
              <a:gd name="connsiteY21" fmla="*/ 603905 h 687744"/>
              <a:gd name="connsiteX22" fmla="*/ 334089 w 977027"/>
              <a:gd name="connsiteY22" fmla="*/ 82887 h 687744"/>
              <a:gd name="connsiteX23" fmla="*/ 399812 w 977027"/>
              <a:gd name="connsiteY23" fmla="*/ 972 h 687744"/>
              <a:gd name="connsiteX24" fmla="*/ 897017 w 977027"/>
              <a:gd name="connsiteY24" fmla="*/ 20 h 687744"/>
              <a:gd name="connsiteX25" fmla="*/ 977027 w 977027"/>
              <a:gd name="connsiteY25" fmla="*/ 80030 h 687744"/>
              <a:gd name="connsiteX26" fmla="*/ 897017 w 977027"/>
              <a:gd name="connsiteY26" fmla="*/ 160040 h 687744"/>
              <a:gd name="connsiteX27" fmla="*/ 817007 w 977027"/>
              <a:gd name="connsiteY27" fmla="*/ 80030 h 687744"/>
              <a:gd name="connsiteX28" fmla="*/ 897017 w 977027"/>
              <a:gd name="connsiteY28" fmla="*/ 20 h 687744"/>
              <a:gd name="connsiteX29" fmla="*/ 735092 w 977027"/>
              <a:gd name="connsiteY29" fmla="*/ 20 h 687744"/>
              <a:gd name="connsiteX30" fmla="*/ 803672 w 977027"/>
              <a:gd name="connsiteY30" fmla="*/ 80983 h 687744"/>
              <a:gd name="connsiteX31" fmla="*/ 802719 w 977027"/>
              <a:gd name="connsiteY31" fmla="*/ 606762 h 687744"/>
              <a:gd name="connsiteX32" fmla="*/ 734139 w 977027"/>
              <a:gd name="connsiteY32" fmla="*/ 685820 h 687744"/>
              <a:gd name="connsiteX33" fmla="*/ 665559 w 977027"/>
              <a:gd name="connsiteY33" fmla="*/ 604858 h 687744"/>
              <a:gd name="connsiteX34" fmla="*/ 665559 w 977027"/>
              <a:gd name="connsiteY34" fmla="*/ 80030 h 687744"/>
              <a:gd name="connsiteX35" fmla="*/ 735092 w 977027"/>
              <a:gd name="connsiteY35" fmla="*/ 20 h 687744"/>
              <a:gd name="connsiteX36" fmla="*/ 238840 w 977027"/>
              <a:gd name="connsiteY36" fmla="*/ 19 h 687744"/>
              <a:gd name="connsiteX37" fmla="*/ 305515 w 977027"/>
              <a:gd name="connsiteY37" fmla="*/ 81934 h 687744"/>
              <a:gd name="connsiteX38" fmla="*/ 305515 w 977027"/>
              <a:gd name="connsiteY38" fmla="*/ 606762 h 687744"/>
              <a:gd name="connsiteX39" fmla="*/ 236935 w 977027"/>
              <a:gd name="connsiteY39" fmla="*/ 686772 h 687744"/>
              <a:gd name="connsiteX40" fmla="*/ 167402 w 977027"/>
              <a:gd name="connsiteY40" fmla="*/ 606762 h 687744"/>
              <a:gd name="connsiteX41" fmla="*/ 167402 w 977027"/>
              <a:gd name="connsiteY41" fmla="*/ 81934 h 687744"/>
              <a:gd name="connsiteX42" fmla="*/ 238840 w 977027"/>
              <a:gd name="connsiteY42" fmla="*/ 19 h 6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77027" h="687744">
                <a:moveTo>
                  <a:pt x="88702" y="5496"/>
                </a:moveTo>
                <a:cubicBezTo>
                  <a:pt x="101441" y="8830"/>
                  <a:pt x="113110" y="16212"/>
                  <a:pt x="123587" y="27642"/>
                </a:cubicBezTo>
                <a:cubicBezTo>
                  <a:pt x="138827" y="43834"/>
                  <a:pt x="139779" y="64789"/>
                  <a:pt x="139779" y="84792"/>
                </a:cubicBezTo>
                <a:cubicBezTo>
                  <a:pt x="140732" y="172422"/>
                  <a:pt x="139779" y="521989"/>
                  <a:pt x="138827" y="608667"/>
                </a:cubicBezTo>
                <a:cubicBezTo>
                  <a:pt x="137874" y="654387"/>
                  <a:pt x="108347" y="685819"/>
                  <a:pt x="72152" y="685819"/>
                </a:cubicBezTo>
                <a:cubicBezTo>
                  <a:pt x="34052" y="685819"/>
                  <a:pt x="1667" y="651529"/>
                  <a:pt x="714" y="606762"/>
                </a:cubicBezTo>
                <a:cubicBezTo>
                  <a:pt x="-238" y="486747"/>
                  <a:pt x="-238" y="132417"/>
                  <a:pt x="714" y="75267"/>
                </a:cubicBezTo>
                <a:cubicBezTo>
                  <a:pt x="1667" y="43834"/>
                  <a:pt x="15954" y="18117"/>
                  <a:pt x="47387" y="7639"/>
                </a:cubicBezTo>
                <a:cubicBezTo>
                  <a:pt x="62151" y="2877"/>
                  <a:pt x="75962" y="2162"/>
                  <a:pt x="88702" y="5496"/>
                </a:cubicBezTo>
                <a:close/>
                <a:moveTo>
                  <a:pt x="565547" y="972"/>
                </a:moveTo>
                <a:cubicBezTo>
                  <a:pt x="607457" y="20"/>
                  <a:pt x="636032" y="31452"/>
                  <a:pt x="639842" y="81935"/>
                </a:cubicBezTo>
                <a:cubicBezTo>
                  <a:pt x="640794" y="92412"/>
                  <a:pt x="639842" y="101937"/>
                  <a:pt x="639842" y="112415"/>
                </a:cubicBezTo>
                <a:cubicBezTo>
                  <a:pt x="639842" y="250527"/>
                  <a:pt x="639842" y="580092"/>
                  <a:pt x="638889" y="606762"/>
                </a:cubicBezTo>
                <a:cubicBezTo>
                  <a:pt x="636984" y="653435"/>
                  <a:pt x="607457" y="686772"/>
                  <a:pt x="568404" y="687725"/>
                </a:cubicBezTo>
                <a:cubicBezTo>
                  <a:pt x="529352" y="688677"/>
                  <a:pt x="498872" y="655340"/>
                  <a:pt x="497919" y="608667"/>
                </a:cubicBezTo>
                <a:cubicBezTo>
                  <a:pt x="496967" y="519132"/>
                  <a:pt x="496967" y="169565"/>
                  <a:pt x="497919" y="82887"/>
                </a:cubicBezTo>
                <a:cubicBezTo>
                  <a:pt x="498872" y="33357"/>
                  <a:pt x="526494" y="1925"/>
                  <a:pt x="565547" y="972"/>
                </a:cubicBezTo>
                <a:close/>
                <a:moveTo>
                  <a:pt x="399812" y="972"/>
                </a:moveTo>
                <a:cubicBezTo>
                  <a:pt x="438864" y="20"/>
                  <a:pt x="472202" y="36215"/>
                  <a:pt x="472202" y="82887"/>
                </a:cubicBezTo>
                <a:cubicBezTo>
                  <a:pt x="472202" y="256243"/>
                  <a:pt x="472202" y="430550"/>
                  <a:pt x="472202" y="603905"/>
                </a:cubicBezTo>
                <a:cubicBezTo>
                  <a:pt x="472202" y="652483"/>
                  <a:pt x="440769" y="687725"/>
                  <a:pt x="400764" y="685820"/>
                </a:cubicBezTo>
                <a:cubicBezTo>
                  <a:pt x="360759" y="684868"/>
                  <a:pt x="334089" y="653435"/>
                  <a:pt x="334089" y="603905"/>
                </a:cubicBezTo>
                <a:cubicBezTo>
                  <a:pt x="334089" y="517227"/>
                  <a:pt x="334089" y="169565"/>
                  <a:pt x="334089" y="82887"/>
                </a:cubicBezTo>
                <a:cubicBezTo>
                  <a:pt x="334089" y="33358"/>
                  <a:pt x="359807" y="1925"/>
                  <a:pt x="399812" y="972"/>
                </a:cubicBezTo>
                <a:close/>
                <a:moveTo>
                  <a:pt x="897017" y="20"/>
                </a:moveTo>
                <a:cubicBezTo>
                  <a:pt x="941205" y="20"/>
                  <a:pt x="977027" y="35842"/>
                  <a:pt x="977027" y="80030"/>
                </a:cubicBezTo>
                <a:cubicBezTo>
                  <a:pt x="977027" y="124218"/>
                  <a:pt x="941205" y="160040"/>
                  <a:pt x="897017" y="160040"/>
                </a:cubicBezTo>
                <a:cubicBezTo>
                  <a:pt x="852829" y="160040"/>
                  <a:pt x="817007" y="124218"/>
                  <a:pt x="817007" y="80030"/>
                </a:cubicBezTo>
                <a:cubicBezTo>
                  <a:pt x="817007" y="35842"/>
                  <a:pt x="852829" y="20"/>
                  <a:pt x="897017" y="20"/>
                </a:cubicBezTo>
                <a:close/>
                <a:moveTo>
                  <a:pt x="735092" y="20"/>
                </a:moveTo>
                <a:cubicBezTo>
                  <a:pt x="774144" y="20"/>
                  <a:pt x="802719" y="32405"/>
                  <a:pt x="803672" y="80983"/>
                </a:cubicBezTo>
                <a:cubicBezTo>
                  <a:pt x="804624" y="169565"/>
                  <a:pt x="803672" y="519133"/>
                  <a:pt x="802719" y="606762"/>
                </a:cubicBezTo>
                <a:cubicBezTo>
                  <a:pt x="802719" y="654387"/>
                  <a:pt x="773192" y="686772"/>
                  <a:pt x="734139" y="685820"/>
                </a:cubicBezTo>
                <a:cubicBezTo>
                  <a:pt x="694134" y="684867"/>
                  <a:pt x="665559" y="652483"/>
                  <a:pt x="665559" y="604858"/>
                </a:cubicBezTo>
                <a:cubicBezTo>
                  <a:pt x="664607" y="429597"/>
                  <a:pt x="665559" y="255290"/>
                  <a:pt x="665559" y="80030"/>
                </a:cubicBezTo>
                <a:cubicBezTo>
                  <a:pt x="665559" y="32405"/>
                  <a:pt x="695087" y="972"/>
                  <a:pt x="735092" y="20"/>
                </a:cubicBezTo>
                <a:close/>
                <a:moveTo>
                  <a:pt x="238840" y="19"/>
                </a:moveTo>
                <a:cubicBezTo>
                  <a:pt x="279797" y="972"/>
                  <a:pt x="305515" y="32404"/>
                  <a:pt x="305515" y="81934"/>
                </a:cubicBezTo>
                <a:cubicBezTo>
                  <a:pt x="305515" y="168612"/>
                  <a:pt x="305515" y="518179"/>
                  <a:pt x="305515" y="606762"/>
                </a:cubicBezTo>
                <a:cubicBezTo>
                  <a:pt x="305515" y="655339"/>
                  <a:pt x="277892" y="686772"/>
                  <a:pt x="236935" y="686772"/>
                </a:cubicBezTo>
                <a:cubicBezTo>
                  <a:pt x="196930" y="686772"/>
                  <a:pt x="167402" y="654387"/>
                  <a:pt x="167402" y="606762"/>
                </a:cubicBezTo>
                <a:cubicBezTo>
                  <a:pt x="167402" y="431502"/>
                  <a:pt x="167402" y="257194"/>
                  <a:pt x="167402" y="81934"/>
                </a:cubicBezTo>
                <a:cubicBezTo>
                  <a:pt x="167402" y="33357"/>
                  <a:pt x="197882" y="-933"/>
                  <a:pt x="238840" y="19"/>
                </a:cubicBezTo>
                <a:close/>
              </a:path>
            </a:pathLst>
          </a:custGeom>
          <a:solidFill>
            <a:schemeClr val="bg1"/>
          </a:solidFill>
          <a:ln w="9525" cap="flat">
            <a:noFill/>
            <a:prstDash val="solid"/>
            <a:miter/>
          </a:ln>
        </p:spPr>
        <p:txBody>
          <a:bodyPr rtlCol="0" anchor="ctr"/>
          <a:lstStyle/>
          <a:p>
            <a:endParaRPr lang="en-US"/>
          </a:p>
        </p:txBody>
      </p:sp>
      <p:sp>
        <p:nvSpPr>
          <p:cNvPr id="57" name="Freeform: Shape 56"/>
          <p:cNvSpPr/>
          <p:nvPr/>
        </p:nvSpPr>
        <p:spPr>
          <a:xfrm>
            <a:off x="9659242" y="3285384"/>
            <a:ext cx="510886" cy="46501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bg1"/>
          </a:solidFill>
          <a:ln w="9525" cap="flat">
            <a:noFill/>
            <a:prstDash val="solid"/>
            <a:miter/>
          </a:ln>
        </p:spPr>
        <p:txBody>
          <a:bodyPr rtlCol="0" anchor="ctr"/>
          <a:lstStyle/>
          <a:p>
            <a:endParaRPr lang="en-US"/>
          </a:p>
        </p:txBody>
      </p:sp>
      <p:sp>
        <p:nvSpPr>
          <p:cNvPr id="58" name="Freeform: Shape 57"/>
          <p:cNvSpPr/>
          <p:nvPr/>
        </p:nvSpPr>
        <p:spPr>
          <a:xfrm>
            <a:off x="8698399" y="3264267"/>
            <a:ext cx="400024" cy="51395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bg1"/>
          </a:solidFill>
          <a:ln w="9525" cap="flat">
            <a:noFill/>
            <a:prstDash val="solid"/>
            <a:miter/>
          </a:ln>
        </p:spPr>
        <p:txBody>
          <a:bodyPr rtlCol="0" anchor="ctr"/>
          <a:lstStyle/>
          <a:p>
            <a:endParaRPr lang="en-US"/>
          </a:p>
        </p:txBody>
      </p:sp>
      <p:sp>
        <p:nvSpPr>
          <p:cNvPr id="59" name="Freeform: Shape 58"/>
          <p:cNvSpPr/>
          <p:nvPr/>
        </p:nvSpPr>
        <p:spPr>
          <a:xfrm>
            <a:off x="8627516" y="4340551"/>
            <a:ext cx="501121" cy="382062"/>
          </a:xfrm>
          <a:custGeom>
            <a:avLst/>
            <a:gdLst>
              <a:gd name="connsiteX0" fmla="*/ 207821 w 934293"/>
              <a:gd name="connsiteY0" fmla="*/ 135143 h 712319"/>
              <a:gd name="connsiteX1" fmla="*/ 277354 w 934293"/>
              <a:gd name="connsiteY1" fmla="*/ 213248 h 712319"/>
              <a:gd name="connsiteX2" fmla="*/ 198296 w 934293"/>
              <a:gd name="connsiteY2" fmla="*/ 286590 h 712319"/>
              <a:gd name="connsiteX3" fmla="*/ 124001 w 934293"/>
              <a:gd name="connsiteY3" fmla="*/ 212296 h 712319"/>
              <a:gd name="connsiteX4" fmla="*/ 207821 w 934293"/>
              <a:gd name="connsiteY4" fmla="*/ 135143 h 712319"/>
              <a:gd name="connsiteX5" fmla="*/ 244613 w 934293"/>
              <a:gd name="connsiteY5" fmla="*/ 57752 h 712319"/>
              <a:gd name="connsiteX6" fmla="*/ 152577 w 934293"/>
              <a:gd name="connsiteY6" fmla="*/ 83708 h 712319"/>
              <a:gd name="connsiteX7" fmla="*/ 63994 w 934293"/>
              <a:gd name="connsiteY7" fmla="*/ 233250 h 712319"/>
              <a:gd name="connsiteX8" fmla="*/ 157339 w 934293"/>
              <a:gd name="connsiteY8" fmla="*/ 396128 h 712319"/>
              <a:gd name="connsiteX9" fmla="*/ 344030 w 934293"/>
              <a:gd name="connsiteY9" fmla="*/ 385650 h 712319"/>
              <a:gd name="connsiteX10" fmla="*/ 409752 w 934293"/>
              <a:gd name="connsiteY10" fmla="*/ 379935 h 712319"/>
              <a:gd name="connsiteX11" fmla="*/ 772655 w 934293"/>
              <a:gd name="connsiteY11" fmla="*/ 613298 h 712319"/>
              <a:gd name="connsiteX12" fmla="*/ 824090 w 934293"/>
              <a:gd name="connsiteY12" fmla="*/ 644730 h 712319"/>
              <a:gd name="connsiteX13" fmla="*/ 867905 w 934293"/>
              <a:gd name="connsiteY13" fmla="*/ 641873 h 712319"/>
              <a:gd name="connsiteX14" fmla="*/ 859332 w 934293"/>
              <a:gd name="connsiteY14" fmla="*/ 604725 h 712319"/>
              <a:gd name="connsiteX15" fmla="*/ 829805 w 934293"/>
              <a:gd name="connsiteY15" fmla="*/ 560910 h 712319"/>
              <a:gd name="connsiteX16" fmla="*/ 740269 w 934293"/>
              <a:gd name="connsiteY16" fmla="*/ 508523 h 712319"/>
              <a:gd name="connsiteX17" fmla="*/ 703122 w 934293"/>
              <a:gd name="connsiteY17" fmla="*/ 486615 h 712319"/>
              <a:gd name="connsiteX18" fmla="*/ 608824 w 934293"/>
              <a:gd name="connsiteY18" fmla="*/ 418035 h 712319"/>
              <a:gd name="connsiteX19" fmla="*/ 548817 w 934293"/>
              <a:gd name="connsiteY19" fmla="*/ 384698 h 712319"/>
              <a:gd name="connsiteX20" fmla="*/ 447852 w 934293"/>
              <a:gd name="connsiteY20" fmla="*/ 323738 h 712319"/>
              <a:gd name="connsiteX21" fmla="*/ 415467 w 934293"/>
              <a:gd name="connsiteY21" fmla="*/ 288495 h 712319"/>
              <a:gd name="connsiteX22" fmla="*/ 415467 w 934293"/>
              <a:gd name="connsiteY22" fmla="*/ 246585 h 712319"/>
              <a:gd name="connsiteX23" fmla="*/ 337362 w 934293"/>
              <a:gd name="connsiteY23" fmla="*/ 84660 h 712319"/>
              <a:gd name="connsiteX24" fmla="*/ 244613 w 934293"/>
              <a:gd name="connsiteY24" fmla="*/ 57752 h 712319"/>
              <a:gd name="connsiteX25" fmla="*/ 243064 w 934293"/>
              <a:gd name="connsiteY25" fmla="*/ 840 h 712319"/>
              <a:gd name="connsiteX26" fmla="*/ 478332 w 934293"/>
              <a:gd name="connsiteY26" fmla="*/ 226583 h 712319"/>
              <a:gd name="connsiteX27" fmla="*/ 514527 w 934293"/>
              <a:gd name="connsiteY27" fmla="*/ 276113 h 712319"/>
              <a:gd name="connsiteX28" fmla="*/ 573582 w 934293"/>
              <a:gd name="connsiteY28" fmla="*/ 316118 h 712319"/>
              <a:gd name="connsiteX29" fmla="*/ 648829 w 934293"/>
              <a:gd name="connsiteY29" fmla="*/ 366600 h 712319"/>
              <a:gd name="connsiteX30" fmla="*/ 724077 w 934293"/>
              <a:gd name="connsiteY30" fmla="*/ 416130 h 712319"/>
              <a:gd name="connsiteX31" fmla="*/ 784084 w 934293"/>
              <a:gd name="connsiteY31" fmla="*/ 455183 h 712319"/>
              <a:gd name="connsiteX32" fmla="*/ 871714 w 934293"/>
              <a:gd name="connsiteY32" fmla="*/ 512333 h 712319"/>
              <a:gd name="connsiteX33" fmla="*/ 916482 w 934293"/>
              <a:gd name="connsiteY33" fmla="*/ 582818 h 712319"/>
              <a:gd name="connsiteX34" fmla="*/ 905052 w 934293"/>
              <a:gd name="connsiteY34" fmla="*/ 691403 h 712319"/>
              <a:gd name="connsiteX35" fmla="*/ 799324 w 934293"/>
              <a:gd name="connsiteY35" fmla="*/ 699023 h 712319"/>
              <a:gd name="connsiteX36" fmla="*/ 416419 w 934293"/>
              <a:gd name="connsiteY36" fmla="*/ 455183 h 712319"/>
              <a:gd name="connsiteX37" fmla="*/ 349744 w 934293"/>
              <a:gd name="connsiteY37" fmla="*/ 451373 h 712319"/>
              <a:gd name="connsiteX38" fmla="*/ 18274 w 934293"/>
              <a:gd name="connsiteY38" fmla="*/ 325643 h 712319"/>
              <a:gd name="connsiteX39" fmla="*/ 243064 w 934293"/>
              <a:gd name="connsiteY39" fmla="*/ 840 h 7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4293" h="712319">
                <a:moveTo>
                  <a:pt x="207821" y="135143"/>
                </a:moveTo>
                <a:cubicBezTo>
                  <a:pt x="242111" y="136096"/>
                  <a:pt x="284974" y="172290"/>
                  <a:pt x="277354" y="213248"/>
                </a:cubicBezTo>
                <a:cubicBezTo>
                  <a:pt x="277354" y="256110"/>
                  <a:pt x="244016" y="286590"/>
                  <a:pt x="198296" y="286590"/>
                </a:cubicBezTo>
                <a:cubicBezTo>
                  <a:pt x="159244" y="286590"/>
                  <a:pt x="123049" y="250396"/>
                  <a:pt x="124001" y="212296"/>
                </a:cubicBezTo>
                <a:cubicBezTo>
                  <a:pt x="124954" y="164671"/>
                  <a:pt x="157339" y="135143"/>
                  <a:pt x="207821" y="135143"/>
                </a:cubicBezTo>
                <a:close/>
                <a:moveTo>
                  <a:pt x="244613" y="57752"/>
                </a:moveTo>
                <a:cubicBezTo>
                  <a:pt x="213537" y="57752"/>
                  <a:pt x="182581" y="66563"/>
                  <a:pt x="152577" y="83708"/>
                </a:cubicBezTo>
                <a:cubicBezTo>
                  <a:pt x="96380" y="116093"/>
                  <a:pt x="64947" y="167528"/>
                  <a:pt x="63994" y="233250"/>
                </a:cubicBezTo>
                <a:cubicBezTo>
                  <a:pt x="62089" y="305640"/>
                  <a:pt x="94474" y="361838"/>
                  <a:pt x="157339" y="396128"/>
                </a:cubicBezTo>
                <a:cubicBezTo>
                  <a:pt x="220205" y="430418"/>
                  <a:pt x="284022" y="427560"/>
                  <a:pt x="344030" y="385650"/>
                </a:cubicBezTo>
                <a:cubicBezTo>
                  <a:pt x="365937" y="370410"/>
                  <a:pt x="385939" y="364695"/>
                  <a:pt x="409752" y="379935"/>
                </a:cubicBezTo>
                <a:cubicBezTo>
                  <a:pt x="530719" y="458040"/>
                  <a:pt x="651687" y="535193"/>
                  <a:pt x="772655" y="613298"/>
                </a:cubicBezTo>
                <a:cubicBezTo>
                  <a:pt x="789799" y="623775"/>
                  <a:pt x="805992" y="636158"/>
                  <a:pt x="824090" y="644730"/>
                </a:cubicBezTo>
                <a:cubicBezTo>
                  <a:pt x="838377" y="651398"/>
                  <a:pt x="856474" y="654255"/>
                  <a:pt x="867905" y="641873"/>
                </a:cubicBezTo>
                <a:cubicBezTo>
                  <a:pt x="881240" y="627585"/>
                  <a:pt x="865999" y="616155"/>
                  <a:pt x="859332" y="604725"/>
                </a:cubicBezTo>
                <a:cubicBezTo>
                  <a:pt x="850760" y="589485"/>
                  <a:pt x="839330" y="576150"/>
                  <a:pt x="829805" y="560910"/>
                </a:cubicBezTo>
                <a:cubicBezTo>
                  <a:pt x="808849" y="527573"/>
                  <a:pt x="782180" y="505665"/>
                  <a:pt x="740269" y="508523"/>
                </a:cubicBezTo>
                <a:cubicBezTo>
                  <a:pt x="724077" y="509475"/>
                  <a:pt x="713599" y="499950"/>
                  <a:pt x="703122" y="486615"/>
                </a:cubicBezTo>
                <a:cubicBezTo>
                  <a:pt x="677405" y="456135"/>
                  <a:pt x="657402" y="416130"/>
                  <a:pt x="608824" y="418035"/>
                </a:cubicBezTo>
                <a:cubicBezTo>
                  <a:pt x="581202" y="418988"/>
                  <a:pt x="561199" y="407558"/>
                  <a:pt x="548817" y="384698"/>
                </a:cubicBezTo>
                <a:cubicBezTo>
                  <a:pt x="526910" y="343740"/>
                  <a:pt x="494524" y="323738"/>
                  <a:pt x="447852" y="323738"/>
                </a:cubicBezTo>
                <a:cubicBezTo>
                  <a:pt x="426897" y="323738"/>
                  <a:pt x="415467" y="310403"/>
                  <a:pt x="415467" y="288495"/>
                </a:cubicBezTo>
                <a:cubicBezTo>
                  <a:pt x="415467" y="274208"/>
                  <a:pt x="415467" y="260873"/>
                  <a:pt x="415467" y="246585"/>
                </a:cubicBezTo>
                <a:cubicBezTo>
                  <a:pt x="422135" y="176100"/>
                  <a:pt x="397369" y="119903"/>
                  <a:pt x="337362" y="84660"/>
                </a:cubicBezTo>
                <a:cubicBezTo>
                  <a:pt x="306882" y="66563"/>
                  <a:pt x="275688" y="57752"/>
                  <a:pt x="244613" y="57752"/>
                </a:cubicBezTo>
                <a:close/>
                <a:moveTo>
                  <a:pt x="243064" y="840"/>
                </a:moveTo>
                <a:cubicBezTo>
                  <a:pt x="373557" y="-7732"/>
                  <a:pt x="484999" y="114188"/>
                  <a:pt x="478332" y="226583"/>
                </a:cubicBezTo>
                <a:cubicBezTo>
                  <a:pt x="476427" y="252300"/>
                  <a:pt x="485952" y="275160"/>
                  <a:pt x="514527" y="276113"/>
                </a:cubicBezTo>
                <a:cubicBezTo>
                  <a:pt x="545007" y="277065"/>
                  <a:pt x="562152" y="292305"/>
                  <a:pt x="573582" y="316118"/>
                </a:cubicBezTo>
                <a:cubicBezTo>
                  <a:pt x="588822" y="348503"/>
                  <a:pt x="617397" y="364695"/>
                  <a:pt x="648829" y="366600"/>
                </a:cubicBezTo>
                <a:cubicBezTo>
                  <a:pt x="685024" y="369458"/>
                  <a:pt x="706932" y="388508"/>
                  <a:pt x="724077" y="416130"/>
                </a:cubicBezTo>
                <a:cubicBezTo>
                  <a:pt x="738364" y="438990"/>
                  <a:pt x="757414" y="452325"/>
                  <a:pt x="784084" y="455183"/>
                </a:cubicBezTo>
                <a:cubicBezTo>
                  <a:pt x="823137" y="458993"/>
                  <a:pt x="851712" y="477090"/>
                  <a:pt x="871714" y="512333"/>
                </a:cubicBezTo>
                <a:cubicBezTo>
                  <a:pt x="885049" y="536145"/>
                  <a:pt x="902194" y="559005"/>
                  <a:pt x="916482" y="582818"/>
                </a:cubicBezTo>
                <a:cubicBezTo>
                  <a:pt x="943152" y="626633"/>
                  <a:pt x="940294" y="657113"/>
                  <a:pt x="905052" y="691403"/>
                </a:cubicBezTo>
                <a:cubicBezTo>
                  <a:pt x="881239" y="715215"/>
                  <a:pt x="830757" y="719978"/>
                  <a:pt x="799324" y="699023"/>
                </a:cubicBezTo>
                <a:cubicBezTo>
                  <a:pt x="671689" y="618060"/>
                  <a:pt x="543102" y="538050"/>
                  <a:pt x="416419" y="455183"/>
                </a:cubicBezTo>
                <a:cubicBezTo>
                  <a:pt x="392607" y="439943"/>
                  <a:pt x="376414" y="438038"/>
                  <a:pt x="349744" y="451373"/>
                </a:cubicBezTo>
                <a:cubicBezTo>
                  <a:pt x="223062" y="515190"/>
                  <a:pt x="79234" y="460898"/>
                  <a:pt x="18274" y="325643"/>
                </a:cubicBezTo>
                <a:cubicBezTo>
                  <a:pt x="-47448" y="180863"/>
                  <a:pt x="72567" y="-14400"/>
                  <a:pt x="243064" y="840"/>
                </a:cubicBezTo>
                <a:close/>
              </a:path>
            </a:pathLst>
          </a:custGeom>
          <a:solidFill>
            <a:schemeClr val="bg1"/>
          </a:solidFill>
          <a:ln w="9525" cap="flat">
            <a:noFill/>
            <a:prstDash val="solid"/>
            <a:miter/>
          </a:ln>
        </p:spPr>
        <p:txBody>
          <a:bodyPr rtlCol="0" anchor="ctr"/>
          <a:lstStyle/>
          <a:p>
            <a:endParaRPr lang="en-US"/>
          </a:p>
        </p:txBody>
      </p:sp>
      <p:sp>
        <p:nvSpPr>
          <p:cNvPr id="60" name="Freeform: Shape 59"/>
          <p:cNvSpPr/>
          <p:nvPr/>
        </p:nvSpPr>
        <p:spPr>
          <a:xfrm>
            <a:off x="10690505" y="3324381"/>
            <a:ext cx="312152" cy="394404"/>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bg1"/>
          </a:solidFill>
          <a:ln w="9525" cap="flat">
            <a:noFill/>
            <a:prstDash val="solid"/>
            <a:miter/>
          </a:ln>
        </p:spPr>
        <p:txBody>
          <a:bodyPr rtlCol="0" anchor="ctr"/>
          <a:lstStyle/>
          <a:p>
            <a:endParaRPr lang="en-US"/>
          </a:p>
        </p:txBody>
      </p:sp>
      <p:sp>
        <p:nvSpPr>
          <p:cNvPr id="2" name="Text Placeholder 1"/>
          <p:cNvSpPr>
            <a:spLocks noGrp="1"/>
          </p:cNvSpPr>
          <p:nvPr>
            <p:ph type="body" sz="quarter" idx="10"/>
          </p:nvPr>
        </p:nvSpPr>
        <p:spPr>
          <a:xfrm>
            <a:off x="446173" y="340585"/>
            <a:ext cx="11573197" cy="724247"/>
          </a:xfrm>
        </p:spPr>
        <p:txBody>
          <a:bodyPr/>
          <a:lstStyle/>
          <a:p>
            <a:r>
              <a:rPr lang="en-US" sz="3200" b="1" dirty="0"/>
              <a:t>Flow chart </a:t>
            </a:r>
            <a:r>
              <a:rPr lang="en-US" sz="3200" b="1" dirty="0" err="1"/>
              <a:t>hệ</a:t>
            </a:r>
            <a:r>
              <a:rPr lang="en-US" sz="3200" b="1" dirty="0"/>
              <a:t> </a:t>
            </a:r>
            <a:r>
              <a:rPr lang="en-US" sz="3200" b="1" dirty="0" err="1"/>
              <a:t>thống</a:t>
            </a:r>
            <a:r>
              <a:rPr lang="en-US" sz="3200" b="1" dirty="0"/>
              <a:t> </a:t>
            </a:r>
            <a:r>
              <a:rPr lang="en-US" sz="3200" b="1" dirty="0" err="1"/>
              <a:t>điều</a:t>
            </a:r>
            <a:r>
              <a:rPr lang="en-US" sz="3200" b="1" dirty="0"/>
              <a:t> </a:t>
            </a:r>
            <a:r>
              <a:rPr lang="en-US" sz="3200" b="1" dirty="0" err="1"/>
              <a:t>hòa</a:t>
            </a:r>
            <a:r>
              <a:rPr lang="en-US" sz="3200" b="1" dirty="0"/>
              <a:t> </a:t>
            </a:r>
            <a:r>
              <a:rPr lang="en-US" sz="3200" b="1" dirty="0" err="1"/>
              <a:t>không</a:t>
            </a:r>
            <a:r>
              <a:rPr lang="en-US" sz="3200" b="1" dirty="0"/>
              <a:t> </a:t>
            </a:r>
            <a:r>
              <a:rPr lang="en-US" sz="3200" b="1" dirty="0" err="1"/>
              <a:t>khí</a:t>
            </a:r>
            <a:r>
              <a:rPr lang="en-US" sz="3200" b="1" dirty="0"/>
              <a:t> </a:t>
            </a:r>
            <a:r>
              <a:rPr lang="en-US" sz="3200" b="1" dirty="0" err="1"/>
              <a:t>tự</a:t>
            </a:r>
            <a:r>
              <a:rPr lang="en-US" sz="3200" b="1" dirty="0"/>
              <a:t> </a:t>
            </a:r>
            <a:r>
              <a:rPr lang="en-US" sz="3200" b="1" dirty="0" err="1"/>
              <a:t>động</a:t>
            </a:r>
            <a:endParaRPr lang="en-US" sz="3200" b="1" dirty="0"/>
          </a:p>
        </p:txBody>
      </p:sp>
      <p:pic>
        <p:nvPicPr>
          <p:cNvPr id="16" name="Picture 15"/>
          <p:cNvPicPr/>
          <p:nvPr/>
        </p:nvPicPr>
        <p:blipFill rotWithShape="1">
          <a:blip r:embed="rId3"/>
          <a:srcRect l="20228" t="26034" r="38329" b="12247"/>
          <a:stretch/>
        </p:blipFill>
        <p:spPr bwMode="auto">
          <a:xfrm>
            <a:off x="3330158" y="1412224"/>
            <a:ext cx="5805228" cy="46763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96231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4174554"/>
            <a:ext cx="12191999" cy="1015663"/>
          </a:xfrm>
          <a:prstGeom prst="rect">
            <a:avLst/>
          </a:prstGeom>
          <a:noFill/>
        </p:spPr>
        <p:txBody>
          <a:bodyPr wrap="square" rtlCol="0" anchor="ctr">
            <a:spAutoFit/>
          </a:bodyPr>
          <a:lstStyle/>
          <a:p>
            <a:pPr algn="ctr"/>
            <a:r>
              <a:rPr lang="en-US" altLang="ko-KR" sz="6000" dirty="0">
                <a:solidFill>
                  <a:schemeClr val="bg1"/>
                </a:solidFill>
                <a:cs typeface="Arial" panose="020B0604020202020204" pitchFamily="34" charset="0"/>
              </a:rPr>
              <a:t>THANK YOU</a:t>
            </a:r>
            <a:endParaRPr lang="ko-KR" altLang="en-US" sz="6000" dirty="0">
              <a:solidFill>
                <a:schemeClr val="bg1"/>
              </a:solidFill>
              <a:cs typeface="Arial" panose="020B0604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0" y="5311175"/>
            <a:ext cx="1219200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IOT</a:t>
            </a:r>
          </a:p>
        </p:txBody>
      </p:sp>
      <p:grpSp>
        <p:nvGrpSpPr>
          <p:cNvPr id="22" name="Group 21"/>
          <p:cNvGrpSpPr/>
          <p:nvPr/>
        </p:nvGrpSpPr>
        <p:grpSpPr>
          <a:xfrm>
            <a:off x="1438670" y="757180"/>
            <a:ext cx="4158717" cy="1135579"/>
            <a:chOff x="2898066" y="439125"/>
            <a:chExt cx="4158717" cy="1135579"/>
          </a:xfrm>
        </p:grpSpPr>
        <p:sp>
          <p:nvSpPr>
            <p:cNvPr id="6" name="TextBox 5"/>
            <p:cNvSpPr txBox="1"/>
            <p:nvPr/>
          </p:nvSpPr>
          <p:spPr>
            <a:xfrm>
              <a:off x="3957767" y="439125"/>
              <a:ext cx="3099016" cy="922020"/>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Giới thiệu về nhà kính</a:t>
              </a:r>
            </a:p>
          </p:txBody>
        </p:sp>
        <p:sp>
          <p:nvSpPr>
            <p:cNvPr id="7" name="TextBox 6"/>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anose="020B0604020202020204" pitchFamily="34" charset="0"/>
                </a:rPr>
                <a:t>01</a:t>
              </a:r>
              <a:endParaRPr lang="ko-KR" altLang="en-US" sz="6000" b="1" dirty="0">
                <a:solidFill>
                  <a:schemeClr val="accent1"/>
                </a:solidFill>
                <a:cs typeface="Arial" panose="020B0604020202020204" pitchFamily="34" charset="0"/>
              </a:endParaRPr>
            </a:p>
          </p:txBody>
        </p:sp>
      </p:grpSp>
      <p:grpSp>
        <p:nvGrpSpPr>
          <p:cNvPr id="23" name="Group 22"/>
          <p:cNvGrpSpPr/>
          <p:nvPr/>
        </p:nvGrpSpPr>
        <p:grpSpPr>
          <a:xfrm>
            <a:off x="6594613" y="757180"/>
            <a:ext cx="4158717" cy="1337945"/>
            <a:chOff x="2898066" y="439125"/>
            <a:chExt cx="4158717" cy="1337945"/>
          </a:xfrm>
        </p:grpSpPr>
        <p:sp>
          <p:nvSpPr>
            <p:cNvPr id="27" name="TextBox 26"/>
            <p:cNvSpPr txBox="1"/>
            <p:nvPr/>
          </p:nvSpPr>
          <p:spPr>
            <a:xfrm>
              <a:off x="3957767" y="439125"/>
              <a:ext cx="3099016" cy="1337945"/>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Khái quát hệ thống nhà kính thông minh</a:t>
              </a:r>
              <a:endParaRPr lang="ko-KR" altLang="en-US" sz="2700" b="1" dirty="0">
                <a:solidFill>
                  <a:schemeClr val="bg1"/>
                </a:solidFill>
                <a:cs typeface="Arial" panose="020B0604020202020204" pitchFamily="34" charset="0"/>
              </a:endParaRPr>
            </a:p>
          </p:txBody>
        </p:sp>
        <p:sp>
          <p:nvSpPr>
            <p:cNvPr id="25" name="TextBox 24"/>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anose="020B0604020202020204" pitchFamily="34" charset="0"/>
                </a:rPr>
                <a:t>02</a:t>
              </a:r>
              <a:endParaRPr lang="ko-KR" altLang="en-US" sz="6000" b="1" dirty="0">
                <a:solidFill>
                  <a:schemeClr val="accent1"/>
                </a:solidFill>
                <a:cs typeface="Arial" panose="020B0604020202020204" pitchFamily="34" charset="0"/>
              </a:endParaRPr>
            </a:p>
          </p:txBody>
        </p:sp>
      </p:grpSp>
      <p:grpSp>
        <p:nvGrpSpPr>
          <p:cNvPr id="28" name="Group 27"/>
          <p:cNvGrpSpPr/>
          <p:nvPr/>
        </p:nvGrpSpPr>
        <p:grpSpPr>
          <a:xfrm>
            <a:off x="4106305" y="2558514"/>
            <a:ext cx="4158717" cy="1135579"/>
            <a:chOff x="2898066" y="439125"/>
            <a:chExt cx="4158717" cy="1135579"/>
          </a:xfrm>
        </p:grpSpPr>
        <p:sp>
          <p:nvSpPr>
            <p:cNvPr id="32" name="TextBox 31"/>
            <p:cNvSpPr txBox="1"/>
            <p:nvPr/>
          </p:nvSpPr>
          <p:spPr>
            <a:xfrm>
              <a:off x="3957767" y="439125"/>
              <a:ext cx="3099016" cy="922020"/>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Sơ đồ hoạt động của hệ thống</a:t>
              </a:r>
              <a:endParaRPr lang="ko-KR" altLang="en-US" sz="2700" b="1" dirty="0">
                <a:solidFill>
                  <a:schemeClr val="bg1"/>
                </a:solidFill>
                <a:cs typeface="Arial" panose="020B0604020202020204" pitchFamily="34" charset="0"/>
              </a:endParaRPr>
            </a:p>
          </p:txBody>
        </p:sp>
        <p:sp>
          <p:nvSpPr>
            <p:cNvPr id="30" name="TextBox 29"/>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anose="020B0604020202020204" pitchFamily="34" charset="0"/>
                </a:rPr>
                <a:t>03</a:t>
              </a:r>
              <a:endParaRPr lang="ko-KR" altLang="en-US" sz="6000" b="1" dirty="0">
                <a:solidFill>
                  <a:schemeClr val="accent1"/>
                </a:solidFill>
                <a:cs typeface="Arial" panose="020B0604020202020204" pitchFamily="34" charset="0"/>
              </a:endParaRPr>
            </a:p>
          </p:txBody>
        </p:sp>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284981" y="642815"/>
            <a:ext cx="3433328" cy="768350"/>
          </a:xfrm>
          <a:prstGeom prst="rect">
            <a:avLst/>
          </a:prstGeom>
          <a:noFill/>
        </p:spPr>
        <p:txBody>
          <a:bodyPr wrap="square" rtlCol="0" anchor="ctr">
            <a:spAutoFit/>
          </a:bodyPr>
          <a:lstStyle/>
          <a:p>
            <a:pPr algn="dist"/>
            <a:r>
              <a:rPr lang="en-US" sz="4400" dirty="0">
                <a:solidFill>
                  <a:schemeClr val="tx1">
                    <a:lumMod val="75000"/>
                    <a:lumOff val="25000"/>
                  </a:schemeClr>
                </a:solidFill>
              </a:rPr>
              <a:t> 1. Giới thiệu</a:t>
            </a:r>
          </a:p>
        </p:txBody>
      </p:sp>
      <p:sp>
        <p:nvSpPr>
          <p:cNvPr id="22" name="TextBox 21"/>
          <p:cNvSpPr txBox="1"/>
          <p:nvPr/>
        </p:nvSpPr>
        <p:spPr>
          <a:xfrm>
            <a:off x="1284981" y="1411165"/>
            <a:ext cx="3433328" cy="445135"/>
          </a:xfrm>
          <a:prstGeom prst="rect">
            <a:avLst/>
          </a:prstGeom>
          <a:noFill/>
        </p:spPr>
        <p:txBody>
          <a:bodyPr wrap="square" rtlCol="0" anchor="ctr">
            <a:spAutoFit/>
          </a:bodyPr>
          <a:lstStyle/>
          <a:p>
            <a:pPr algn="dist"/>
            <a:r>
              <a:rPr lang="en-US" sz="2300" dirty="0" err="1">
                <a:solidFill>
                  <a:schemeClr val="tx1">
                    <a:lumMod val="75000"/>
                    <a:lumOff val="25000"/>
                  </a:schemeClr>
                </a:solidFill>
              </a:rPr>
              <a:t>Về</a:t>
            </a:r>
            <a:r>
              <a:rPr lang="en-US" sz="2300" dirty="0">
                <a:solidFill>
                  <a:schemeClr val="tx1">
                    <a:lumMod val="75000"/>
                    <a:lumOff val="25000"/>
                  </a:schemeClr>
                </a:solidFill>
              </a:rPr>
              <a:t> nhà kính thông minh</a:t>
            </a:r>
          </a:p>
        </p:txBody>
      </p:sp>
      <p:sp>
        <p:nvSpPr>
          <p:cNvPr id="26" name="Rectangle 25"/>
          <p:cNvSpPr/>
          <p:nvPr/>
        </p:nvSpPr>
        <p:spPr>
          <a:xfrm>
            <a:off x="1284981" y="2004709"/>
            <a:ext cx="338328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8" name="TextBox 27"/>
          <p:cNvSpPr txBox="1"/>
          <p:nvPr/>
        </p:nvSpPr>
        <p:spPr>
          <a:xfrm>
            <a:off x="1284981" y="2216741"/>
            <a:ext cx="1284029" cy="368300"/>
          </a:xfrm>
          <a:prstGeom prst="rect">
            <a:avLst/>
          </a:prstGeom>
          <a:solidFill>
            <a:schemeClr val="accent4"/>
          </a:solidFill>
        </p:spPr>
        <p:txBody>
          <a:bodyPr wrap="square" rtlCol="0" anchor="ctr">
            <a:spAutoFit/>
          </a:bodyPr>
          <a:lstStyle/>
          <a:p>
            <a:pPr algn="ctr"/>
            <a:r>
              <a:rPr lang="en-US" altLang="en-GB" b="1" dirty="0">
                <a:solidFill>
                  <a:schemeClr val="bg1"/>
                </a:solidFill>
                <a:cs typeface="Arial" panose="020B0604020202020204" pitchFamily="34" charset="0"/>
              </a:rPr>
              <a:t>Nhà kính</a:t>
            </a:r>
          </a:p>
        </p:txBody>
      </p:sp>
      <p:sp>
        <p:nvSpPr>
          <p:cNvPr id="29" name="TextBox 28"/>
          <p:cNvSpPr txBox="1"/>
          <p:nvPr/>
        </p:nvSpPr>
        <p:spPr>
          <a:xfrm>
            <a:off x="92074" y="2653021"/>
            <a:ext cx="5308075" cy="3170099"/>
          </a:xfrm>
          <a:prstGeom prst="rect">
            <a:avLst/>
          </a:prstGeom>
          <a:noFill/>
        </p:spPr>
        <p:txBody>
          <a:bodyPr wrap="square" rtlCol="0">
            <a:spAutoFit/>
          </a:bodyPr>
          <a:lstStyle/>
          <a:p>
            <a:pPr>
              <a:spcBef>
                <a:spcPts val="1200"/>
              </a:spcBef>
            </a:pPr>
            <a:r>
              <a:rPr lang="en-US" altLang="ko-KR" sz="2000" dirty="0">
                <a:solidFill>
                  <a:schemeClr val="tx1">
                    <a:lumMod val="75000"/>
                    <a:lumOff val="25000"/>
                  </a:schemeClr>
                </a:solidFill>
                <a:cs typeface="Arial" panose="020B0604020202020204" pitchFamily="34" charset="0"/>
              </a:rPr>
              <a:t>- Là mô hình hiệu quả trong sản xuất nông nghiệp công nghệ cao. </a:t>
            </a:r>
          </a:p>
          <a:p>
            <a:pPr>
              <a:spcBef>
                <a:spcPts val="1200"/>
              </a:spcBef>
            </a:pPr>
            <a:r>
              <a:rPr lang="en-US" altLang="ko-KR" sz="2000" dirty="0">
                <a:solidFill>
                  <a:schemeClr val="tx1">
                    <a:lumMod val="75000"/>
                    <a:lumOff val="25000"/>
                  </a:schemeClr>
                </a:solidFill>
                <a:cs typeface="Arial" panose="020B0604020202020204" pitchFamily="34" charset="0"/>
              </a:rPr>
              <a:t>- Xây dựng để cách ly các tác nhân bên ngoài không tốt cho cây và cho phép kiểm soát đầy đủ và chặt chẽ tất cả các thông số của quá trình sản xuất. </a:t>
            </a:r>
          </a:p>
          <a:p>
            <a:pPr>
              <a:spcBef>
                <a:spcPts val="1200"/>
              </a:spcBef>
            </a:pPr>
            <a:r>
              <a:rPr lang="en-US" altLang="ko-KR" sz="2000" dirty="0">
                <a:solidFill>
                  <a:schemeClr val="tx1">
                    <a:lumMod val="75000"/>
                    <a:lumOff val="25000"/>
                  </a:schemeClr>
                </a:solidFill>
                <a:cs typeface="Arial" panose="020B0604020202020204" pitchFamily="34" charset="0"/>
              </a:rPr>
              <a:t>- Chia làm các loại: nhà bằng kính (Glass house), nhà lưới (Net house) và nhà nhựa hay còn gọi là nhà màng (Poly-greenhouse)</a:t>
            </a:r>
          </a:p>
        </p:txBody>
      </p:sp>
      <p:pic>
        <p:nvPicPr>
          <p:cNvPr id="2" name="Picture Placeholder 1"/>
          <p:cNvPicPr>
            <a:picLocks noGrp="1" noChangeAspect="1"/>
          </p:cNvPicPr>
          <p:nvPr>
            <p:ph type="pic" sz="quarter" idx="10"/>
          </p:nvPr>
        </p:nvPicPr>
        <p:blipFill>
          <a:blip r:embed="rId2"/>
          <a:stretch>
            <a:fillRect/>
          </a:stretch>
        </p:blipFill>
        <p:spPr>
          <a:xfrm>
            <a:off x="5513070" y="958850"/>
            <a:ext cx="6586855" cy="493966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anim calcmode="lin" valueType="num">
                                      <p:cBhvr>
                                        <p:cTn id="13" dur="250" fill="hold"/>
                                        <p:tgtEl>
                                          <p:spTgt spid="29"/>
                                        </p:tgtEl>
                                        <p:attrNameLst>
                                          <p:attrName>ppt_x</p:attrName>
                                        </p:attrNameLst>
                                      </p:cBhvr>
                                      <p:tavLst>
                                        <p:tav tm="0">
                                          <p:val>
                                            <p:strVal val="#ppt_x"/>
                                          </p:val>
                                        </p:tav>
                                        <p:tav tm="100000">
                                          <p:val>
                                            <p:strVal val="#ppt_x"/>
                                          </p:val>
                                        </p:tav>
                                      </p:tavLst>
                                    </p:anim>
                                    <p:anim calcmode="lin" valueType="num">
                                      <p:cBhvr>
                                        <p:cTn id="14" dur="2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6388"/>
          <p:cNvGrpSpPr/>
          <p:nvPr/>
        </p:nvGrpSpPr>
        <p:grpSpPr>
          <a:xfrm flipH="1">
            <a:off x="7682465" y="2857786"/>
            <a:ext cx="1725194" cy="3399320"/>
            <a:chOff x="4362111" y="2245352"/>
            <a:chExt cx="1526744" cy="3008292"/>
          </a:xfrm>
          <a:solidFill>
            <a:schemeClr val="accent2"/>
          </a:solidFill>
        </p:grpSpPr>
        <p:grpSp>
          <p:nvGrpSpPr>
            <p:cNvPr id="19" name="Group 16387"/>
            <p:cNvGrpSpPr/>
            <p:nvPr/>
          </p:nvGrpSpPr>
          <p:grpSpPr>
            <a:xfrm rot="5400000">
              <a:off x="3917845" y="4305320"/>
              <a:ext cx="1392590" cy="504058"/>
              <a:chOff x="4572003" y="3491986"/>
              <a:chExt cx="1989414" cy="720077"/>
            </a:xfrm>
            <a:grpFill/>
          </p:grpSpPr>
          <p:sp>
            <p:nvSpPr>
              <p:cNvPr id="36" name="Block Arc 16384"/>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7" name="Rectangle 16386"/>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grpSp>
        <p:grpSp>
          <p:nvGrpSpPr>
            <p:cNvPr id="20" name="Group 38"/>
            <p:cNvGrpSpPr/>
            <p:nvPr/>
          </p:nvGrpSpPr>
          <p:grpSpPr>
            <a:xfrm>
              <a:off x="4934247" y="2289861"/>
              <a:ext cx="504056" cy="1260056"/>
              <a:chOff x="4390223" y="2132969"/>
              <a:chExt cx="720080" cy="1800087"/>
            </a:xfrm>
            <a:grpFill/>
          </p:grpSpPr>
          <p:sp>
            <p:nvSpPr>
              <p:cNvPr id="33" name="Block Arc 39"/>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4" name="Rectangle 40"/>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5" name="Rectangle 41"/>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21" name="Group 43"/>
            <p:cNvGrpSpPr/>
            <p:nvPr/>
          </p:nvGrpSpPr>
          <p:grpSpPr>
            <a:xfrm flipH="1">
              <a:off x="4591514" y="3112921"/>
              <a:ext cx="851712" cy="830935"/>
              <a:chOff x="4571999" y="2746017"/>
              <a:chExt cx="1216731" cy="1187053"/>
            </a:xfrm>
            <a:grpFill/>
          </p:grpSpPr>
          <p:sp>
            <p:nvSpPr>
              <p:cNvPr id="30" name="Block Arc 44"/>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31" name="Rectangle 45"/>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32" name="Rectangle 46"/>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22" name="Group 47"/>
            <p:cNvGrpSpPr/>
            <p:nvPr/>
          </p:nvGrpSpPr>
          <p:grpSpPr>
            <a:xfrm flipH="1">
              <a:off x="5384799" y="2828071"/>
              <a:ext cx="504056" cy="504057"/>
              <a:chOff x="4419813" y="3212976"/>
              <a:chExt cx="720080" cy="720080"/>
            </a:xfrm>
            <a:grpFill/>
          </p:grpSpPr>
          <p:sp>
            <p:nvSpPr>
              <p:cNvPr id="27" name="Block Arc 48"/>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8" name="Rectangle 49"/>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9" name="Rectangle 50"/>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23" name="Group 52"/>
            <p:cNvGrpSpPr/>
            <p:nvPr/>
          </p:nvGrpSpPr>
          <p:grpSpPr>
            <a:xfrm flipH="1">
              <a:off x="4950607" y="2245352"/>
              <a:ext cx="504056" cy="684063"/>
              <a:chOff x="4571999" y="2955823"/>
              <a:chExt cx="720080" cy="977233"/>
            </a:xfrm>
            <a:grpFill/>
          </p:grpSpPr>
          <p:sp>
            <p:nvSpPr>
              <p:cNvPr id="24" name="Block Arc 53"/>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5" name="Rectangle 54"/>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26" name="Rectangle 55"/>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grpSp>
        <p:nvGrpSpPr>
          <p:cNvPr id="38" name="Group 37"/>
          <p:cNvGrpSpPr/>
          <p:nvPr/>
        </p:nvGrpSpPr>
        <p:grpSpPr>
          <a:xfrm>
            <a:off x="9588691" y="2776404"/>
            <a:ext cx="1725194" cy="3480701"/>
            <a:chOff x="4362111" y="2173330"/>
            <a:chExt cx="1526744" cy="3080314"/>
          </a:xfrm>
          <a:solidFill>
            <a:schemeClr val="accent2"/>
          </a:solidFill>
        </p:grpSpPr>
        <p:grpSp>
          <p:nvGrpSpPr>
            <p:cNvPr id="39" name="Group 38"/>
            <p:cNvGrpSpPr/>
            <p:nvPr/>
          </p:nvGrpSpPr>
          <p:grpSpPr>
            <a:xfrm rot="5400000">
              <a:off x="3917845" y="4305320"/>
              <a:ext cx="1392590" cy="504058"/>
              <a:chOff x="4572003" y="3491986"/>
              <a:chExt cx="1989414" cy="720077"/>
            </a:xfrm>
            <a:grpFill/>
          </p:grpSpPr>
          <p:sp>
            <p:nvSpPr>
              <p:cNvPr id="60" name="Block Arc 59"/>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1" name="Rectangle 60"/>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0" name="Group 39"/>
            <p:cNvGrpSpPr/>
            <p:nvPr/>
          </p:nvGrpSpPr>
          <p:grpSpPr>
            <a:xfrm>
              <a:off x="4934247" y="2289861"/>
              <a:ext cx="504056" cy="1260056"/>
              <a:chOff x="4390223" y="2132969"/>
              <a:chExt cx="720080" cy="1800087"/>
            </a:xfrm>
            <a:grpFill/>
          </p:grpSpPr>
          <p:sp>
            <p:nvSpPr>
              <p:cNvPr id="57" name="Block Arc 56"/>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8" name="Rectangle 57"/>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9" name="Rectangle 58"/>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1" name="Group 40"/>
            <p:cNvGrpSpPr/>
            <p:nvPr/>
          </p:nvGrpSpPr>
          <p:grpSpPr>
            <a:xfrm flipH="1">
              <a:off x="4591514" y="3112921"/>
              <a:ext cx="851712" cy="830935"/>
              <a:chOff x="4571999" y="2746017"/>
              <a:chExt cx="1216731" cy="1187053"/>
            </a:xfrm>
            <a:grpFill/>
          </p:grpSpPr>
          <p:sp>
            <p:nvSpPr>
              <p:cNvPr id="54" name="Block Arc 53"/>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55" name="Rectangle 54"/>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6" name="Rectangle 55"/>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2" name="Group 41"/>
            <p:cNvGrpSpPr/>
            <p:nvPr/>
          </p:nvGrpSpPr>
          <p:grpSpPr>
            <a:xfrm flipH="1">
              <a:off x="5384799" y="2828071"/>
              <a:ext cx="504056" cy="504057"/>
              <a:chOff x="4419813" y="3212976"/>
              <a:chExt cx="720080" cy="720080"/>
            </a:xfrm>
            <a:grpFill/>
          </p:grpSpPr>
          <p:sp>
            <p:nvSpPr>
              <p:cNvPr id="51" name="Block Arc 50"/>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2" name="Rectangle 51"/>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3" name="Rectangle 52"/>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3" name="Group 42"/>
            <p:cNvGrpSpPr/>
            <p:nvPr/>
          </p:nvGrpSpPr>
          <p:grpSpPr>
            <a:xfrm flipH="1">
              <a:off x="4950607" y="2245352"/>
              <a:ext cx="504056" cy="684063"/>
              <a:chOff x="4571999" y="2955823"/>
              <a:chExt cx="720080" cy="977233"/>
            </a:xfrm>
            <a:grpFill/>
          </p:grpSpPr>
          <p:sp>
            <p:nvSpPr>
              <p:cNvPr id="48" name="Block Arc 47"/>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9" name="Rectangle 48"/>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50" name="Rectangle 49"/>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44" name="Group 43"/>
            <p:cNvGrpSpPr/>
            <p:nvPr/>
          </p:nvGrpSpPr>
          <p:grpSpPr>
            <a:xfrm>
              <a:off x="4540436" y="2173330"/>
              <a:ext cx="504056" cy="504057"/>
              <a:chOff x="4238036" y="3212976"/>
              <a:chExt cx="720080" cy="720080"/>
            </a:xfrm>
            <a:grpFill/>
          </p:grpSpPr>
          <p:sp>
            <p:nvSpPr>
              <p:cNvPr id="45" name="Block Arc 44"/>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6" name="Rectangle 45"/>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47" name="Rectangle 46"/>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grpSp>
        <p:nvGrpSpPr>
          <p:cNvPr id="62" name="Group 61"/>
          <p:cNvGrpSpPr/>
          <p:nvPr/>
        </p:nvGrpSpPr>
        <p:grpSpPr>
          <a:xfrm flipH="1">
            <a:off x="8854878" y="2167458"/>
            <a:ext cx="894196" cy="4020145"/>
            <a:chOff x="4774212" y="2173330"/>
            <a:chExt cx="791336" cy="3557704"/>
          </a:xfrm>
          <a:solidFill>
            <a:schemeClr val="accent2"/>
          </a:solidFill>
        </p:grpSpPr>
        <p:grpSp>
          <p:nvGrpSpPr>
            <p:cNvPr id="63" name="Group 62"/>
            <p:cNvGrpSpPr/>
            <p:nvPr/>
          </p:nvGrpSpPr>
          <p:grpSpPr>
            <a:xfrm rot="5400000">
              <a:off x="4269404" y="4542721"/>
              <a:ext cx="1872567" cy="504060"/>
              <a:chOff x="4568320" y="2646948"/>
              <a:chExt cx="2675098" cy="720082"/>
            </a:xfrm>
            <a:grpFill/>
          </p:grpSpPr>
          <p:sp>
            <p:nvSpPr>
              <p:cNvPr id="79" name="Block Arc 78"/>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80" name="Rectangle 79"/>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64" name="Group 63"/>
            <p:cNvGrpSpPr/>
            <p:nvPr/>
          </p:nvGrpSpPr>
          <p:grpSpPr>
            <a:xfrm>
              <a:off x="5061492" y="2289861"/>
              <a:ext cx="504056" cy="1260056"/>
              <a:chOff x="4572000" y="2132969"/>
              <a:chExt cx="720080" cy="1800087"/>
            </a:xfrm>
            <a:grpFill/>
          </p:grpSpPr>
          <p:sp>
            <p:nvSpPr>
              <p:cNvPr id="76" name="Block Arc 75"/>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77" name="Rectangle 76"/>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8" name="Rectangle 77"/>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65" name="Group 64"/>
            <p:cNvGrpSpPr/>
            <p:nvPr/>
          </p:nvGrpSpPr>
          <p:grpSpPr>
            <a:xfrm flipH="1">
              <a:off x="4939171" y="3007784"/>
              <a:ext cx="504056" cy="936063"/>
              <a:chOff x="4572000" y="2595820"/>
              <a:chExt cx="720080" cy="1337236"/>
            </a:xfrm>
            <a:grpFill/>
          </p:grpSpPr>
          <p:sp>
            <p:nvSpPr>
              <p:cNvPr id="74" name="Block Arc 73"/>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85000"/>
                      <a:lumOff val="15000"/>
                    </a:schemeClr>
                  </a:solidFill>
                </a:endParaRPr>
              </a:p>
            </p:txBody>
          </p:sp>
          <p:sp>
            <p:nvSpPr>
              <p:cNvPr id="75" name="Rectangle 74"/>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66" name="Group 65"/>
            <p:cNvGrpSpPr/>
            <p:nvPr/>
          </p:nvGrpSpPr>
          <p:grpSpPr>
            <a:xfrm flipH="1">
              <a:off x="4950607" y="2245352"/>
              <a:ext cx="504056" cy="684063"/>
              <a:chOff x="4571999" y="2955823"/>
              <a:chExt cx="720080" cy="977233"/>
            </a:xfrm>
            <a:grpFill/>
          </p:grpSpPr>
          <p:sp>
            <p:nvSpPr>
              <p:cNvPr id="71" name="Block Arc 70"/>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2" name="Rectangle 71"/>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3" name="Rectangle 72"/>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nvGrpSpPr>
            <p:cNvPr id="67" name="Group 66"/>
            <p:cNvGrpSpPr/>
            <p:nvPr/>
          </p:nvGrpSpPr>
          <p:grpSpPr>
            <a:xfrm>
              <a:off x="4774212" y="2173330"/>
              <a:ext cx="504056" cy="504057"/>
              <a:chOff x="4571999" y="3212976"/>
              <a:chExt cx="720080" cy="720080"/>
            </a:xfrm>
            <a:grpFill/>
          </p:grpSpPr>
          <p:sp>
            <p:nvSpPr>
              <p:cNvPr id="68" name="Block Arc 67"/>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69" name="Rectangle 68"/>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sp>
            <p:nvSpPr>
              <p:cNvPr id="70" name="Rectangle 69"/>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85000"/>
                      <a:lumOff val="15000"/>
                    </a:schemeClr>
                  </a:solidFill>
                </a:endParaRPr>
              </a:p>
            </p:txBody>
          </p:sp>
        </p:grpSp>
      </p:grpSp>
      <p:sp>
        <p:nvSpPr>
          <p:cNvPr id="81" name="Freeform 5"/>
          <p:cNvSpPr>
            <a:spLocks noChangeAspect="1"/>
          </p:cNvSpPr>
          <p:nvPr/>
        </p:nvSpPr>
        <p:spPr>
          <a:xfrm flipH="1">
            <a:off x="8421186" y="51813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85000"/>
                  <a:lumOff val="15000"/>
                </a:schemeClr>
              </a:solidFill>
            </a:endParaRPr>
          </a:p>
        </p:txBody>
      </p:sp>
      <p:sp>
        <p:nvSpPr>
          <p:cNvPr id="82" name="Rounded Rectangle 3"/>
          <p:cNvSpPr/>
          <p:nvPr/>
        </p:nvSpPr>
        <p:spPr>
          <a:xfrm>
            <a:off x="7581530" y="23861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3" name="Rectangle 1"/>
          <p:cNvSpPr>
            <a:spLocks noChangeAspect="1"/>
          </p:cNvSpPr>
          <p:nvPr/>
        </p:nvSpPr>
        <p:spPr>
          <a:xfrm>
            <a:off x="9682974" y="18918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4" name="Rounded Rectangle 7"/>
          <p:cNvSpPr>
            <a:spLocks noChangeAspect="1"/>
          </p:cNvSpPr>
          <p:nvPr/>
        </p:nvSpPr>
        <p:spPr>
          <a:xfrm>
            <a:off x="9082992" y="17767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5" name="Rounded Rectangle 5"/>
          <p:cNvSpPr>
            <a:spLocks noChangeAspect="1"/>
          </p:cNvSpPr>
          <p:nvPr/>
        </p:nvSpPr>
        <p:spPr>
          <a:xfrm>
            <a:off x="7743978" y="41905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6" name="Trapezoid 3"/>
          <p:cNvSpPr>
            <a:spLocks noChangeAspect="1"/>
          </p:cNvSpPr>
          <p:nvPr/>
        </p:nvSpPr>
        <p:spPr>
          <a:xfrm>
            <a:off x="8479580" y="23462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7" name="Rounded Rectangle 8"/>
          <p:cNvSpPr/>
          <p:nvPr/>
        </p:nvSpPr>
        <p:spPr>
          <a:xfrm>
            <a:off x="10151386" y="23246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8" name="Rounded Rectangle 1"/>
          <p:cNvSpPr>
            <a:spLocks noChangeAspect="1"/>
          </p:cNvSpPr>
          <p:nvPr/>
        </p:nvSpPr>
        <p:spPr>
          <a:xfrm>
            <a:off x="7812103" y="28151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89" name="Oval 2"/>
          <p:cNvSpPr>
            <a:spLocks noChangeAspect="1"/>
          </p:cNvSpPr>
          <p:nvPr/>
        </p:nvSpPr>
        <p:spPr>
          <a:xfrm>
            <a:off x="8598510" y="19035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0" name="Block Arc 5"/>
          <p:cNvSpPr>
            <a:spLocks noChangeAspect="1"/>
          </p:cNvSpPr>
          <p:nvPr/>
        </p:nvSpPr>
        <p:spPr>
          <a:xfrm rot="10800000">
            <a:off x="8333725" y="29603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1" name="Rounded Rectangle 5"/>
          <p:cNvSpPr/>
          <p:nvPr/>
        </p:nvSpPr>
        <p:spPr>
          <a:xfrm>
            <a:off x="10666168" y="24219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2" name="Oval 6"/>
          <p:cNvSpPr>
            <a:spLocks noChangeAspect="1"/>
          </p:cNvSpPr>
          <p:nvPr/>
        </p:nvSpPr>
        <p:spPr>
          <a:xfrm rot="678773">
            <a:off x="7434992" y="31146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1" fmla="*/ 1853384 w 3897869"/>
              <a:gd name="connsiteY0-2" fmla="*/ 1388405 h 3965243"/>
              <a:gd name="connsiteX1-3" fmla="*/ 1768767 w 3897869"/>
              <a:gd name="connsiteY1-4" fmla="*/ 1407105 h 3965243"/>
              <a:gd name="connsiteX2-5" fmla="*/ 1517577 w 3897869"/>
              <a:gd name="connsiteY2-6" fmla="*/ 2058791 h 3965243"/>
              <a:gd name="connsiteX3-7" fmla="*/ 1936464 w 3897869"/>
              <a:gd name="connsiteY3-8" fmla="*/ 2693888 h 3965243"/>
              <a:gd name="connsiteX4-9" fmla="*/ 2318674 w 3897869"/>
              <a:gd name="connsiteY4-10" fmla="*/ 2023139 h 3965243"/>
              <a:gd name="connsiteX5-11" fmla="*/ 2293344 w 3897869"/>
              <a:gd name="connsiteY5-12" fmla="*/ 1851009 h 3965243"/>
              <a:gd name="connsiteX6-13" fmla="*/ 1853384 w 3897869"/>
              <a:gd name="connsiteY6-14" fmla="*/ 1388405 h 3965243"/>
              <a:gd name="connsiteX7-15" fmla="*/ 1594841 w 3897869"/>
              <a:gd name="connsiteY7-16" fmla="*/ 62434 h 3965243"/>
              <a:gd name="connsiteX8-17" fmla="*/ 3869632 w 3897869"/>
              <a:gd name="connsiteY8-18" fmla="*/ 1534104 h 3965243"/>
              <a:gd name="connsiteX9-19" fmla="*/ 3670773 w 3897869"/>
              <a:gd name="connsiteY9-20" fmla="*/ 2442221 h 3965243"/>
              <a:gd name="connsiteX10-21" fmla="*/ 3671055 w 3897869"/>
              <a:gd name="connsiteY10-22" fmla="*/ 2443164 h 3965243"/>
              <a:gd name="connsiteX11-23" fmla="*/ 3164582 w 3897869"/>
              <a:gd name="connsiteY11-24" fmla="*/ 2847840 h 3965243"/>
              <a:gd name="connsiteX12-25" fmla="*/ 3176822 w 3897869"/>
              <a:gd name="connsiteY12-26" fmla="*/ 2861767 h 3965243"/>
              <a:gd name="connsiteX13-27" fmla="*/ 3146203 w 3897869"/>
              <a:gd name="connsiteY13-28" fmla="*/ 2860537 h 3965243"/>
              <a:gd name="connsiteX14-29" fmla="*/ 3151211 w 3897869"/>
              <a:gd name="connsiteY14-30" fmla="*/ 2852936 h 3965243"/>
              <a:gd name="connsiteX15-31" fmla="*/ 2397082 w 3897869"/>
              <a:gd name="connsiteY15-32" fmla="*/ 2581462 h 3965243"/>
              <a:gd name="connsiteX16-33" fmla="*/ 2396219 w 3897869"/>
              <a:gd name="connsiteY16-34" fmla="*/ 2574988 h 3965243"/>
              <a:gd name="connsiteX17-35" fmla="*/ 1746058 w 3897869"/>
              <a:gd name="connsiteY17-36" fmla="*/ 3110355 h 3965243"/>
              <a:gd name="connsiteX18-37" fmla="*/ 990519 w 3897869"/>
              <a:gd name="connsiteY18-38" fmla="*/ 2036564 h 3965243"/>
              <a:gd name="connsiteX19-39" fmla="*/ 1593790 w 3897869"/>
              <a:gd name="connsiteY19-40" fmla="*/ 984589 h 3965243"/>
              <a:gd name="connsiteX20-41" fmla="*/ 1746058 w 3897869"/>
              <a:gd name="connsiteY20-42" fmla="*/ 962773 h 3965243"/>
              <a:gd name="connsiteX21-43" fmla="*/ 2206475 w 3897869"/>
              <a:gd name="connsiteY21-44" fmla="*/ 1190705 h 3965243"/>
              <a:gd name="connsiteX22-45" fmla="*/ 2185910 w 3897869"/>
              <a:gd name="connsiteY22-46" fmla="*/ 894663 h 3965243"/>
              <a:gd name="connsiteX23-47" fmla="*/ 2656644 w 3897869"/>
              <a:gd name="connsiteY23-48" fmla="*/ 819919 h 3965243"/>
              <a:gd name="connsiteX24-49" fmla="*/ 2828567 w 3897869"/>
              <a:gd name="connsiteY24-50" fmla="*/ 2116306 h 3965243"/>
              <a:gd name="connsiteX25-51" fmla="*/ 3312378 w 3897869"/>
              <a:gd name="connsiteY25-52" fmla="*/ 2058373 h 3965243"/>
              <a:gd name="connsiteX26-53" fmla="*/ 3289926 w 3897869"/>
              <a:gd name="connsiteY26-54" fmla="*/ 1363476 h 3965243"/>
              <a:gd name="connsiteX27-55" fmla="*/ 3290031 w 3897869"/>
              <a:gd name="connsiteY27-56" fmla="*/ 1363579 h 3965243"/>
              <a:gd name="connsiteX28-57" fmla="*/ 1700745 w 3897869"/>
              <a:gd name="connsiteY28-58" fmla="*/ 591812 h 3965243"/>
              <a:gd name="connsiteX29-59" fmla="*/ 571995 w 3897869"/>
              <a:gd name="connsiteY29-60" fmla="*/ 2290946 h 3965243"/>
              <a:gd name="connsiteX30-61" fmla="*/ 2267548 w 3897869"/>
              <a:gd name="connsiteY30-62" fmla="*/ 3425067 h 3965243"/>
              <a:gd name="connsiteX31-63" fmla="*/ 3194376 w 3897869"/>
              <a:gd name="connsiteY31-64" fmla="*/ 3089434 h 3965243"/>
              <a:gd name="connsiteX32-65" fmla="*/ 3268026 w 3897869"/>
              <a:gd name="connsiteY32-66" fmla="*/ 3526326 h 3965243"/>
              <a:gd name="connsiteX33-67" fmla="*/ 2347298 w 3897869"/>
              <a:gd name="connsiteY33-68" fmla="*/ 3920822 h 3965243"/>
              <a:gd name="connsiteX34-69" fmla="*/ 42617 w 3897869"/>
              <a:gd name="connsiteY34-70" fmla="*/ 2396849 h 3965243"/>
              <a:gd name="connsiteX35-71" fmla="*/ 1594841 w 3897869"/>
              <a:gd name="connsiteY35-72" fmla="*/ 62434 h 3965243"/>
              <a:gd name="connsiteX0-73" fmla="*/ 1853384 w 3897869"/>
              <a:gd name="connsiteY0-74" fmla="*/ 1388405 h 3965243"/>
              <a:gd name="connsiteX1-75" fmla="*/ 1768767 w 3897869"/>
              <a:gd name="connsiteY1-76" fmla="*/ 1407105 h 3965243"/>
              <a:gd name="connsiteX2-77" fmla="*/ 1517577 w 3897869"/>
              <a:gd name="connsiteY2-78" fmla="*/ 2058791 h 3965243"/>
              <a:gd name="connsiteX3-79" fmla="*/ 1936464 w 3897869"/>
              <a:gd name="connsiteY3-80" fmla="*/ 2693888 h 3965243"/>
              <a:gd name="connsiteX4-81" fmla="*/ 2318674 w 3897869"/>
              <a:gd name="connsiteY4-82" fmla="*/ 2023139 h 3965243"/>
              <a:gd name="connsiteX5-83" fmla="*/ 2293344 w 3897869"/>
              <a:gd name="connsiteY5-84" fmla="*/ 1851009 h 3965243"/>
              <a:gd name="connsiteX6-85" fmla="*/ 1853384 w 3897869"/>
              <a:gd name="connsiteY6-86" fmla="*/ 1388405 h 3965243"/>
              <a:gd name="connsiteX7-87" fmla="*/ 1594841 w 3897869"/>
              <a:gd name="connsiteY7-88" fmla="*/ 62434 h 3965243"/>
              <a:gd name="connsiteX8-89" fmla="*/ 3869632 w 3897869"/>
              <a:gd name="connsiteY8-90" fmla="*/ 1534104 h 3965243"/>
              <a:gd name="connsiteX9-91" fmla="*/ 3670773 w 3897869"/>
              <a:gd name="connsiteY9-92" fmla="*/ 2442221 h 3965243"/>
              <a:gd name="connsiteX10-93" fmla="*/ 3671055 w 3897869"/>
              <a:gd name="connsiteY10-94" fmla="*/ 2443164 h 3965243"/>
              <a:gd name="connsiteX11-95" fmla="*/ 3164582 w 3897869"/>
              <a:gd name="connsiteY11-96" fmla="*/ 2847840 h 3965243"/>
              <a:gd name="connsiteX12-97" fmla="*/ 3176822 w 3897869"/>
              <a:gd name="connsiteY12-98" fmla="*/ 2861767 h 3965243"/>
              <a:gd name="connsiteX13-99" fmla="*/ 3146203 w 3897869"/>
              <a:gd name="connsiteY13-100" fmla="*/ 2860537 h 3965243"/>
              <a:gd name="connsiteX14-101" fmla="*/ 3151211 w 3897869"/>
              <a:gd name="connsiteY14-102" fmla="*/ 2852936 h 3965243"/>
              <a:gd name="connsiteX15-103" fmla="*/ 2397082 w 3897869"/>
              <a:gd name="connsiteY15-104" fmla="*/ 2581462 h 3965243"/>
              <a:gd name="connsiteX16-105" fmla="*/ 2396219 w 3897869"/>
              <a:gd name="connsiteY16-106" fmla="*/ 2574988 h 3965243"/>
              <a:gd name="connsiteX17-107" fmla="*/ 1746058 w 3897869"/>
              <a:gd name="connsiteY17-108" fmla="*/ 3110355 h 3965243"/>
              <a:gd name="connsiteX18-109" fmla="*/ 990519 w 3897869"/>
              <a:gd name="connsiteY18-110" fmla="*/ 2036564 h 3965243"/>
              <a:gd name="connsiteX19-111" fmla="*/ 1593790 w 3897869"/>
              <a:gd name="connsiteY19-112" fmla="*/ 984589 h 3965243"/>
              <a:gd name="connsiteX20-113" fmla="*/ 1746058 w 3897869"/>
              <a:gd name="connsiteY20-114" fmla="*/ 962773 h 3965243"/>
              <a:gd name="connsiteX21-115" fmla="*/ 2206475 w 3897869"/>
              <a:gd name="connsiteY21-116" fmla="*/ 1190705 h 3965243"/>
              <a:gd name="connsiteX22-117" fmla="*/ 2185910 w 3897869"/>
              <a:gd name="connsiteY22-118" fmla="*/ 894663 h 3965243"/>
              <a:gd name="connsiteX23-119" fmla="*/ 2656644 w 3897869"/>
              <a:gd name="connsiteY23-120" fmla="*/ 819919 h 3965243"/>
              <a:gd name="connsiteX24-121" fmla="*/ 2828567 w 3897869"/>
              <a:gd name="connsiteY24-122" fmla="*/ 2116306 h 3965243"/>
              <a:gd name="connsiteX25-123" fmla="*/ 3312378 w 3897869"/>
              <a:gd name="connsiteY25-124" fmla="*/ 2058373 h 3965243"/>
              <a:gd name="connsiteX26-125" fmla="*/ 3289926 w 3897869"/>
              <a:gd name="connsiteY26-126" fmla="*/ 1363476 h 3965243"/>
              <a:gd name="connsiteX27-127" fmla="*/ 3290031 w 3897869"/>
              <a:gd name="connsiteY27-128" fmla="*/ 1363579 h 3965243"/>
              <a:gd name="connsiteX28-129" fmla="*/ 1700745 w 3897869"/>
              <a:gd name="connsiteY28-130" fmla="*/ 591812 h 3965243"/>
              <a:gd name="connsiteX29-131" fmla="*/ 571995 w 3897869"/>
              <a:gd name="connsiteY29-132" fmla="*/ 2290946 h 3965243"/>
              <a:gd name="connsiteX30-133" fmla="*/ 2267548 w 3897869"/>
              <a:gd name="connsiteY30-134" fmla="*/ 3425067 h 3965243"/>
              <a:gd name="connsiteX31-135" fmla="*/ 3194376 w 3897869"/>
              <a:gd name="connsiteY31-136" fmla="*/ 3089434 h 3965243"/>
              <a:gd name="connsiteX32-137" fmla="*/ 3268026 w 3897869"/>
              <a:gd name="connsiteY32-138" fmla="*/ 3526326 h 3965243"/>
              <a:gd name="connsiteX33-139" fmla="*/ 2347298 w 3897869"/>
              <a:gd name="connsiteY33-140" fmla="*/ 3920822 h 3965243"/>
              <a:gd name="connsiteX34-141" fmla="*/ 42617 w 3897869"/>
              <a:gd name="connsiteY34-142" fmla="*/ 2396849 h 3965243"/>
              <a:gd name="connsiteX35-143" fmla="*/ 1594841 w 3897869"/>
              <a:gd name="connsiteY35-144" fmla="*/ 62434 h 3965243"/>
              <a:gd name="connsiteX0-145" fmla="*/ 1853384 w 3897869"/>
              <a:gd name="connsiteY0-146" fmla="*/ 1388405 h 3965243"/>
              <a:gd name="connsiteX1-147" fmla="*/ 1768767 w 3897869"/>
              <a:gd name="connsiteY1-148" fmla="*/ 1407105 h 3965243"/>
              <a:gd name="connsiteX2-149" fmla="*/ 1517577 w 3897869"/>
              <a:gd name="connsiteY2-150" fmla="*/ 2058791 h 3965243"/>
              <a:gd name="connsiteX3-151" fmla="*/ 1936464 w 3897869"/>
              <a:gd name="connsiteY3-152" fmla="*/ 2693888 h 3965243"/>
              <a:gd name="connsiteX4-153" fmla="*/ 2318674 w 3897869"/>
              <a:gd name="connsiteY4-154" fmla="*/ 2023139 h 3965243"/>
              <a:gd name="connsiteX5-155" fmla="*/ 2293344 w 3897869"/>
              <a:gd name="connsiteY5-156" fmla="*/ 1851009 h 3965243"/>
              <a:gd name="connsiteX6-157" fmla="*/ 1853384 w 3897869"/>
              <a:gd name="connsiteY6-158" fmla="*/ 1388405 h 3965243"/>
              <a:gd name="connsiteX7-159" fmla="*/ 1594841 w 3897869"/>
              <a:gd name="connsiteY7-160" fmla="*/ 62434 h 3965243"/>
              <a:gd name="connsiteX8-161" fmla="*/ 3869632 w 3897869"/>
              <a:gd name="connsiteY8-162" fmla="*/ 1534104 h 3965243"/>
              <a:gd name="connsiteX9-163" fmla="*/ 3670773 w 3897869"/>
              <a:gd name="connsiteY9-164" fmla="*/ 2442221 h 3965243"/>
              <a:gd name="connsiteX10-165" fmla="*/ 3671055 w 3897869"/>
              <a:gd name="connsiteY10-166" fmla="*/ 2443164 h 3965243"/>
              <a:gd name="connsiteX11-167" fmla="*/ 3164582 w 3897869"/>
              <a:gd name="connsiteY11-168" fmla="*/ 2847840 h 3965243"/>
              <a:gd name="connsiteX12-169" fmla="*/ 3176822 w 3897869"/>
              <a:gd name="connsiteY12-170" fmla="*/ 2861767 h 3965243"/>
              <a:gd name="connsiteX13-171" fmla="*/ 3146203 w 3897869"/>
              <a:gd name="connsiteY13-172" fmla="*/ 2860537 h 3965243"/>
              <a:gd name="connsiteX14-173" fmla="*/ 3151211 w 3897869"/>
              <a:gd name="connsiteY14-174" fmla="*/ 2852936 h 3965243"/>
              <a:gd name="connsiteX15-175" fmla="*/ 2397082 w 3897869"/>
              <a:gd name="connsiteY15-176" fmla="*/ 2581462 h 3965243"/>
              <a:gd name="connsiteX16-177" fmla="*/ 2396219 w 3897869"/>
              <a:gd name="connsiteY16-178" fmla="*/ 2574988 h 3965243"/>
              <a:gd name="connsiteX17-179" fmla="*/ 1746058 w 3897869"/>
              <a:gd name="connsiteY17-180" fmla="*/ 3110355 h 3965243"/>
              <a:gd name="connsiteX18-181" fmla="*/ 990519 w 3897869"/>
              <a:gd name="connsiteY18-182" fmla="*/ 2036564 h 3965243"/>
              <a:gd name="connsiteX19-183" fmla="*/ 1593790 w 3897869"/>
              <a:gd name="connsiteY19-184" fmla="*/ 984589 h 3965243"/>
              <a:gd name="connsiteX20-185" fmla="*/ 1746058 w 3897869"/>
              <a:gd name="connsiteY20-186" fmla="*/ 962773 h 3965243"/>
              <a:gd name="connsiteX21-187" fmla="*/ 2206475 w 3897869"/>
              <a:gd name="connsiteY21-188" fmla="*/ 1190705 h 3965243"/>
              <a:gd name="connsiteX22-189" fmla="*/ 2185910 w 3897869"/>
              <a:gd name="connsiteY22-190" fmla="*/ 894663 h 3965243"/>
              <a:gd name="connsiteX23-191" fmla="*/ 2656644 w 3897869"/>
              <a:gd name="connsiteY23-192" fmla="*/ 819919 h 3965243"/>
              <a:gd name="connsiteX24-193" fmla="*/ 2828567 w 3897869"/>
              <a:gd name="connsiteY24-194" fmla="*/ 2116306 h 3965243"/>
              <a:gd name="connsiteX25-195" fmla="*/ 3312378 w 3897869"/>
              <a:gd name="connsiteY25-196" fmla="*/ 2058373 h 3965243"/>
              <a:gd name="connsiteX26-197" fmla="*/ 3289926 w 3897869"/>
              <a:gd name="connsiteY26-198" fmla="*/ 1363476 h 3965243"/>
              <a:gd name="connsiteX27-199" fmla="*/ 3290031 w 3897869"/>
              <a:gd name="connsiteY27-200" fmla="*/ 1363579 h 3965243"/>
              <a:gd name="connsiteX28-201" fmla="*/ 1700745 w 3897869"/>
              <a:gd name="connsiteY28-202" fmla="*/ 591812 h 3965243"/>
              <a:gd name="connsiteX29-203" fmla="*/ 571995 w 3897869"/>
              <a:gd name="connsiteY29-204" fmla="*/ 2290946 h 3965243"/>
              <a:gd name="connsiteX30-205" fmla="*/ 2267548 w 3897869"/>
              <a:gd name="connsiteY30-206" fmla="*/ 3425067 h 3965243"/>
              <a:gd name="connsiteX31-207" fmla="*/ 3194376 w 3897869"/>
              <a:gd name="connsiteY31-208" fmla="*/ 3089434 h 3965243"/>
              <a:gd name="connsiteX32-209" fmla="*/ 3268026 w 3897869"/>
              <a:gd name="connsiteY32-210" fmla="*/ 3526326 h 3965243"/>
              <a:gd name="connsiteX33-211" fmla="*/ 2347298 w 3897869"/>
              <a:gd name="connsiteY33-212" fmla="*/ 3920822 h 3965243"/>
              <a:gd name="connsiteX34-213" fmla="*/ 42617 w 3897869"/>
              <a:gd name="connsiteY34-214" fmla="*/ 2396849 h 3965243"/>
              <a:gd name="connsiteX35-215" fmla="*/ 1594841 w 3897869"/>
              <a:gd name="connsiteY35-216" fmla="*/ 62434 h 3965243"/>
              <a:gd name="connsiteX0-217" fmla="*/ 1853384 w 3897869"/>
              <a:gd name="connsiteY0-218" fmla="*/ 1388405 h 3965243"/>
              <a:gd name="connsiteX1-219" fmla="*/ 1768767 w 3897869"/>
              <a:gd name="connsiteY1-220" fmla="*/ 1407105 h 3965243"/>
              <a:gd name="connsiteX2-221" fmla="*/ 1517577 w 3897869"/>
              <a:gd name="connsiteY2-222" fmla="*/ 2058791 h 3965243"/>
              <a:gd name="connsiteX3-223" fmla="*/ 1936464 w 3897869"/>
              <a:gd name="connsiteY3-224" fmla="*/ 2693888 h 3965243"/>
              <a:gd name="connsiteX4-225" fmla="*/ 2318674 w 3897869"/>
              <a:gd name="connsiteY4-226" fmla="*/ 2023139 h 3965243"/>
              <a:gd name="connsiteX5-227" fmla="*/ 2293344 w 3897869"/>
              <a:gd name="connsiteY5-228" fmla="*/ 1851009 h 3965243"/>
              <a:gd name="connsiteX6-229" fmla="*/ 1853384 w 3897869"/>
              <a:gd name="connsiteY6-230" fmla="*/ 1388405 h 3965243"/>
              <a:gd name="connsiteX7-231" fmla="*/ 1594841 w 3897869"/>
              <a:gd name="connsiteY7-232" fmla="*/ 62434 h 3965243"/>
              <a:gd name="connsiteX8-233" fmla="*/ 3869632 w 3897869"/>
              <a:gd name="connsiteY8-234" fmla="*/ 1534104 h 3965243"/>
              <a:gd name="connsiteX9-235" fmla="*/ 3670773 w 3897869"/>
              <a:gd name="connsiteY9-236" fmla="*/ 2442221 h 3965243"/>
              <a:gd name="connsiteX10-237" fmla="*/ 3671055 w 3897869"/>
              <a:gd name="connsiteY10-238" fmla="*/ 2443164 h 3965243"/>
              <a:gd name="connsiteX11-239" fmla="*/ 3164582 w 3897869"/>
              <a:gd name="connsiteY11-240" fmla="*/ 2847840 h 3965243"/>
              <a:gd name="connsiteX12-241" fmla="*/ 3176822 w 3897869"/>
              <a:gd name="connsiteY12-242" fmla="*/ 2861767 h 3965243"/>
              <a:gd name="connsiteX13-243" fmla="*/ 3146203 w 3897869"/>
              <a:gd name="connsiteY13-244" fmla="*/ 2860537 h 3965243"/>
              <a:gd name="connsiteX14-245" fmla="*/ 3151211 w 3897869"/>
              <a:gd name="connsiteY14-246" fmla="*/ 2852936 h 3965243"/>
              <a:gd name="connsiteX15-247" fmla="*/ 2397082 w 3897869"/>
              <a:gd name="connsiteY15-248" fmla="*/ 2581462 h 3965243"/>
              <a:gd name="connsiteX16-249" fmla="*/ 2396219 w 3897869"/>
              <a:gd name="connsiteY16-250" fmla="*/ 2574988 h 3965243"/>
              <a:gd name="connsiteX17-251" fmla="*/ 1746058 w 3897869"/>
              <a:gd name="connsiteY17-252" fmla="*/ 3110355 h 3965243"/>
              <a:gd name="connsiteX18-253" fmla="*/ 990519 w 3897869"/>
              <a:gd name="connsiteY18-254" fmla="*/ 2036564 h 3965243"/>
              <a:gd name="connsiteX19-255" fmla="*/ 1593790 w 3897869"/>
              <a:gd name="connsiteY19-256" fmla="*/ 984589 h 3965243"/>
              <a:gd name="connsiteX20-257" fmla="*/ 1746058 w 3897869"/>
              <a:gd name="connsiteY20-258" fmla="*/ 962773 h 3965243"/>
              <a:gd name="connsiteX21-259" fmla="*/ 2206475 w 3897869"/>
              <a:gd name="connsiteY21-260" fmla="*/ 1190705 h 3965243"/>
              <a:gd name="connsiteX22-261" fmla="*/ 2185910 w 3897869"/>
              <a:gd name="connsiteY22-262" fmla="*/ 894663 h 3965243"/>
              <a:gd name="connsiteX23-263" fmla="*/ 2656644 w 3897869"/>
              <a:gd name="connsiteY23-264" fmla="*/ 819919 h 3965243"/>
              <a:gd name="connsiteX24-265" fmla="*/ 2828567 w 3897869"/>
              <a:gd name="connsiteY24-266" fmla="*/ 2116306 h 3965243"/>
              <a:gd name="connsiteX25-267" fmla="*/ 3312378 w 3897869"/>
              <a:gd name="connsiteY25-268" fmla="*/ 2058373 h 3965243"/>
              <a:gd name="connsiteX26-269" fmla="*/ 3289926 w 3897869"/>
              <a:gd name="connsiteY26-270" fmla="*/ 1363476 h 3965243"/>
              <a:gd name="connsiteX27-271" fmla="*/ 3290031 w 3897869"/>
              <a:gd name="connsiteY27-272" fmla="*/ 1363579 h 3965243"/>
              <a:gd name="connsiteX28-273" fmla="*/ 1700745 w 3897869"/>
              <a:gd name="connsiteY28-274" fmla="*/ 591812 h 3965243"/>
              <a:gd name="connsiteX29-275" fmla="*/ 571995 w 3897869"/>
              <a:gd name="connsiteY29-276" fmla="*/ 2290946 h 3965243"/>
              <a:gd name="connsiteX30-277" fmla="*/ 2267548 w 3897869"/>
              <a:gd name="connsiteY30-278" fmla="*/ 3425067 h 3965243"/>
              <a:gd name="connsiteX31-279" fmla="*/ 3194376 w 3897869"/>
              <a:gd name="connsiteY31-280" fmla="*/ 3089434 h 3965243"/>
              <a:gd name="connsiteX32-281" fmla="*/ 3268026 w 3897869"/>
              <a:gd name="connsiteY32-282" fmla="*/ 3526326 h 3965243"/>
              <a:gd name="connsiteX33-283" fmla="*/ 2347298 w 3897869"/>
              <a:gd name="connsiteY33-284" fmla="*/ 3920822 h 3965243"/>
              <a:gd name="connsiteX34-285" fmla="*/ 42617 w 3897869"/>
              <a:gd name="connsiteY34-286" fmla="*/ 2396849 h 3965243"/>
              <a:gd name="connsiteX35-287" fmla="*/ 1594841 w 3897869"/>
              <a:gd name="connsiteY35-288" fmla="*/ 62434 h 3965243"/>
              <a:gd name="connsiteX0-289" fmla="*/ 1853384 w 3897869"/>
              <a:gd name="connsiteY0-290" fmla="*/ 1388405 h 3965243"/>
              <a:gd name="connsiteX1-291" fmla="*/ 1768767 w 3897869"/>
              <a:gd name="connsiteY1-292" fmla="*/ 1407105 h 3965243"/>
              <a:gd name="connsiteX2-293" fmla="*/ 1517577 w 3897869"/>
              <a:gd name="connsiteY2-294" fmla="*/ 2058791 h 3965243"/>
              <a:gd name="connsiteX3-295" fmla="*/ 1928990 w 3897869"/>
              <a:gd name="connsiteY3-296" fmla="*/ 2656528 h 3965243"/>
              <a:gd name="connsiteX4-297" fmla="*/ 2318674 w 3897869"/>
              <a:gd name="connsiteY4-298" fmla="*/ 2023139 h 3965243"/>
              <a:gd name="connsiteX5-299" fmla="*/ 2293344 w 3897869"/>
              <a:gd name="connsiteY5-300" fmla="*/ 1851009 h 3965243"/>
              <a:gd name="connsiteX6-301" fmla="*/ 1853384 w 3897869"/>
              <a:gd name="connsiteY6-302" fmla="*/ 1388405 h 3965243"/>
              <a:gd name="connsiteX7-303" fmla="*/ 1594841 w 3897869"/>
              <a:gd name="connsiteY7-304" fmla="*/ 62434 h 3965243"/>
              <a:gd name="connsiteX8-305" fmla="*/ 3869632 w 3897869"/>
              <a:gd name="connsiteY8-306" fmla="*/ 1534104 h 3965243"/>
              <a:gd name="connsiteX9-307" fmla="*/ 3670773 w 3897869"/>
              <a:gd name="connsiteY9-308" fmla="*/ 2442221 h 3965243"/>
              <a:gd name="connsiteX10-309" fmla="*/ 3671055 w 3897869"/>
              <a:gd name="connsiteY10-310" fmla="*/ 2443164 h 3965243"/>
              <a:gd name="connsiteX11-311" fmla="*/ 3164582 w 3897869"/>
              <a:gd name="connsiteY11-312" fmla="*/ 2847840 h 3965243"/>
              <a:gd name="connsiteX12-313" fmla="*/ 3176822 w 3897869"/>
              <a:gd name="connsiteY12-314" fmla="*/ 2861767 h 3965243"/>
              <a:gd name="connsiteX13-315" fmla="*/ 3146203 w 3897869"/>
              <a:gd name="connsiteY13-316" fmla="*/ 2860537 h 3965243"/>
              <a:gd name="connsiteX14-317" fmla="*/ 3151211 w 3897869"/>
              <a:gd name="connsiteY14-318" fmla="*/ 2852936 h 3965243"/>
              <a:gd name="connsiteX15-319" fmla="*/ 2397082 w 3897869"/>
              <a:gd name="connsiteY15-320" fmla="*/ 2581462 h 3965243"/>
              <a:gd name="connsiteX16-321" fmla="*/ 2396219 w 3897869"/>
              <a:gd name="connsiteY16-322" fmla="*/ 2574988 h 3965243"/>
              <a:gd name="connsiteX17-323" fmla="*/ 1746058 w 3897869"/>
              <a:gd name="connsiteY17-324" fmla="*/ 3110355 h 3965243"/>
              <a:gd name="connsiteX18-325" fmla="*/ 990519 w 3897869"/>
              <a:gd name="connsiteY18-326" fmla="*/ 2036564 h 3965243"/>
              <a:gd name="connsiteX19-327" fmla="*/ 1593790 w 3897869"/>
              <a:gd name="connsiteY19-328" fmla="*/ 984589 h 3965243"/>
              <a:gd name="connsiteX20-329" fmla="*/ 1746058 w 3897869"/>
              <a:gd name="connsiteY20-330" fmla="*/ 962773 h 3965243"/>
              <a:gd name="connsiteX21-331" fmla="*/ 2206475 w 3897869"/>
              <a:gd name="connsiteY21-332" fmla="*/ 1190705 h 3965243"/>
              <a:gd name="connsiteX22-333" fmla="*/ 2185910 w 3897869"/>
              <a:gd name="connsiteY22-334" fmla="*/ 894663 h 3965243"/>
              <a:gd name="connsiteX23-335" fmla="*/ 2656644 w 3897869"/>
              <a:gd name="connsiteY23-336" fmla="*/ 819919 h 3965243"/>
              <a:gd name="connsiteX24-337" fmla="*/ 2828567 w 3897869"/>
              <a:gd name="connsiteY24-338" fmla="*/ 2116306 h 3965243"/>
              <a:gd name="connsiteX25-339" fmla="*/ 3312378 w 3897869"/>
              <a:gd name="connsiteY25-340" fmla="*/ 2058373 h 3965243"/>
              <a:gd name="connsiteX26-341" fmla="*/ 3289926 w 3897869"/>
              <a:gd name="connsiteY26-342" fmla="*/ 1363476 h 3965243"/>
              <a:gd name="connsiteX27-343" fmla="*/ 3290031 w 3897869"/>
              <a:gd name="connsiteY27-344" fmla="*/ 1363579 h 3965243"/>
              <a:gd name="connsiteX28-345" fmla="*/ 1700745 w 3897869"/>
              <a:gd name="connsiteY28-346" fmla="*/ 591812 h 3965243"/>
              <a:gd name="connsiteX29-347" fmla="*/ 571995 w 3897869"/>
              <a:gd name="connsiteY29-348" fmla="*/ 2290946 h 3965243"/>
              <a:gd name="connsiteX30-349" fmla="*/ 2267548 w 3897869"/>
              <a:gd name="connsiteY30-350" fmla="*/ 3425067 h 3965243"/>
              <a:gd name="connsiteX31-351" fmla="*/ 3194376 w 3897869"/>
              <a:gd name="connsiteY31-352" fmla="*/ 3089434 h 3965243"/>
              <a:gd name="connsiteX32-353" fmla="*/ 3268026 w 3897869"/>
              <a:gd name="connsiteY32-354" fmla="*/ 3526326 h 3965243"/>
              <a:gd name="connsiteX33-355" fmla="*/ 2347298 w 3897869"/>
              <a:gd name="connsiteY33-356" fmla="*/ 3920822 h 3965243"/>
              <a:gd name="connsiteX34-357" fmla="*/ 42617 w 3897869"/>
              <a:gd name="connsiteY34-358" fmla="*/ 2396849 h 3965243"/>
              <a:gd name="connsiteX35-359" fmla="*/ 1594841 w 3897869"/>
              <a:gd name="connsiteY35-360" fmla="*/ 62434 h 3965243"/>
              <a:gd name="connsiteX0-361" fmla="*/ 1853384 w 3897869"/>
              <a:gd name="connsiteY0-362" fmla="*/ 1388405 h 3965243"/>
              <a:gd name="connsiteX1-363" fmla="*/ 1768767 w 3897869"/>
              <a:gd name="connsiteY1-364" fmla="*/ 1407105 h 3965243"/>
              <a:gd name="connsiteX2-365" fmla="*/ 1517577 w 3897869"/>
              <a:gd name="connsiteY2-366" fmla="*/ 2058791 h 3965243"/>
              <a:gd name="connsiteX3-367" fmla="*/ 1928990 w 3897869"/>
              <a:gd name="connsiteY3-368" fmla="*/ 2656528 h 3965243"/>
              <a:gd name="connsiteX4-369" fmla="*/ 2318674 w 3897869"/>
              <a:gd name="connsiteY4-370" fmla="*/ 2023139 h 3965243"/>
              <a:gd name="connsiteX5-371" fmla="*/ 2293344 w 3897869"/>
              <a:gd name="connsiteY5-372" fmla="*/ 1851009 h 3965243"/>
              <a:gd name="connsiteX6-373" fmla="*/ 1853384 w 3897869"/>
              <a:gd name="connsiteY6-374" fmla="*/ 1388405 h 3965243"/>
              <a:gd name="connsiteX7-375" fmla="*/ 1594841 w 3897869"/>
              <a:gd name="connsiteY7-376" fmla="*/ 62434 h 3965243"/>
              <a:gd name="connsiteX8-377" fmla="*/ 3869632 w 3897869"/>
              <a:gd name="connsiteY8-378" fmla="*/ 1534104 h 3965243"/>
              <a:gd name="connsiteX9-379" fmla="*/ 3670773 w 3897869"/>
              <a:gd name="connsiteY9-380" fmla="*/ 2442221 h 3965243"/>
              <a:gd name="connsiteX10-381" fmla="*/ 3671055 w 3897869"/>
              <a:gd name="connsiteY10-382" fmla="*/ 2443164 h 3965243"/>
              <a:gd name="connsiteX11-383" fmla="*/ 3164582 w 3897869"/>
              <a:gd name="connsiteY11-384" fmla="*/ 2847840 h 3965243"/>
              <a:gd name="connsiteX12-385" fmla="*/ 3176822 w 3897869"/>
              <a:gd name="connsiteY12-386" fmla="*/ 2861767 h 3965243"/>
              <a:gd name="connsiteX13-387" fmla="*/ 3146203 w 3897869"/>
              <a:gd name="connsiteY13-388" fmla="*/ 2860537 h 3965243"/>
              <a:gd name="connsiteX14-389" fmla="*/ 3151211 w 3897869"/>
              <a:gd name="connsiteY14-390" fmla="*/ 2852936 h 3965243"/>
              <a:gd name="connsiteX15-391" fmla="*/ 2397082 w 3897869"/>
              <a:gd name="connsiteY15-392" fmla="*/ 2581462 h 3965243"/>
              <a:gd name="connsiteX16-393" fmla="*/ 2396219 w 3897869"/>
              <a:gd name="connsiteY16-394" fmla="*/ 2574988 h 3965243"/>
              <a:gd name="connsiteX17-395" fmla="*/ 1746058 w 3897869"/>
              <a:gd name="connsiteY17-396" fmla="*/ 3110355 h 3965243"/>
              <a:gd name="connsiteX18-397" fmla="*/ 990519 w 3897869"/>
              <a:gd name="connsiteY18-398" fmla="*/ 2036564 h 3965243"/>
              <a:gd name="connsiteX19-399" fmla="*/ 1593790 w 3897869"/>
              <a:gd name="connsiteY19-400" fmla="*/ 984589 h 3965243"/>
              <a:gd name="connsiteX20-401" fmla="*/ 1746058 w 3897869"/>
              <a:gd name="connsiteY20-402" fmla="*/ 962773 h 3965243"/>
              <a:gd name="connsiteX21-403" fmla="*/ 2206475 w 3897869"/>
              <a:gd name="connsiteY21-404" fmla="*/ 1190705 h 3965243"/>
              <a:gd name="connsiteX22-405" fmla="*/ 2185910 w 3897869"/>
              <a:gd name="connsiteY22-406" fmla="*/ 894663 h 3965243"/>
              <a:gd name="connsiteX23-407" fmla="*/ 2656644 w 3897869"/>
              <a:gd name="connsiteY23-408" fmla="*/ 819919 h 3965243"/>
              <a:gd name="connsiteX24-409" fmla="*/ 2828567 w 3897869"/>
              <a:gd name="connsiteY24-410" fmla="*/ 2116306 h 3965243"/>
              <a:gd name="connsiteX25-411" fmla="*/ 3312378 w 3897869"/>
              <a:gd name="connsiteY25-412" fmla="*/ 2058373 h 3965243"/>
              <a:gd name="connsiteX26-413" fmla="*/ 3289926 w 3897869"/>
              <a:gd name="connsiteY26-414" fmla="*/ 1363476 h 3965243"/>
              <a:gd name="connsiteX27-415" fmla="*/ 3290031 w 3897869"/>
              <a:gd name="connsiteY27-416" fmla="*/ 1363579 h 3965243"/>
              <a:gd name="connsiteX28-417" fmla="*/ 1700745 w 3897869"/>
              <a:gd name="connsiteY28-418" fmla="*/ 591812 h 3965243"/>
              <a:gd name="connsiteX29-419" fmla="*/ 571995 w 3897869"/>
              <a:gd name="connsiteY29-420" fmla="*/ 2290946 h 3965243"/>
              <a:gd name="connsiteX30-421" fmla="*/ 2267548 w 3897869"/>
              <a:gd name="connsiteY30-422" fmla="*/ 3425067 h 3965243"/>
              <a:gd name="connsiteX31-423" fmla="*/ 3194376 w 3897869"/>
              <a:gd name="connsiteY31-424" fmla="*/ 3089434 h 3965243"/>
              <a:gd name="connsiteX32-425" fmla="*/ 3268026 w 3897869"/>
              <a:gd name="connsiteY32-426" fmla="*/ 3526326 h 3965243"/>
              <a:gd name="connsiteX33-427" fmla="*/ 2347298 w 3897869"/>
              <a:gd name="connsiteY33-428" fmla="*/ 3920822 h 3965243"/>
              <a:gd name="connsiteX34-429" fmla="*/ 42617 w 3897869"/>
              <a:gd name="connsiteY34-430" fmla="*/ 2396849 h 3965243"/>
              <a:gd name="connsiteX35-431" fmla="*/ 1594841 w 3897869"/>
              <a:gd name="connsiteY35-432" fmla="*/ 62434 h 3965243"/>
              <a:gd name="connsiteX0-433" fmla="*/ 1853384 w 3897869"/>
              <a:gd name="connsiteY0-434" fmla="*/ 1388405 h 3965243"/>
              <a:gd name="connsiteX1-435" fmla="*/ 1768767 w 3897869"/>
              <a:gd name="connsiteY1-436" fmla="*/ 1407105 h 3965243"/>
              <a:gd name="connsiteX2-437" fmla="*/ 1517577 w 3897869"/>
              <a:gd name="connsiteY2-438" fmla="*/ 2058791 h 3965243"/>
              <a:gd name="connsiteX3-439" fmla="*/ 1928990 w 3897869"/>
              <a:gd name="connsiteY3-440" fmla="*/ 2656528 h 3965243"/>
              <a:gd name="connsiteX4-441" fmla="*/ 2318674 w 3897869"/>
              <a:gd name="connsiteY4-442" fmla="*/ 2023139 h 3965243"/>
              <a:gd name="connsiteX5-443" fmla="*/ 2293344 w 3897869"/>
              <a:gd name="connsiteY5-444" fmla="*/ 1851009 h 3965243"/>
              <a:gd name="connsiteX6-445" fmla="*/ 1853384 w 3897869"/>
              <a:gd name="connsiteY6-446" fmla="*/ 1388405 h 3965243"/>
              <a:gd name="connsiteX7-447" fmla="*/ 1594841 w 3897869"/>
              <a:gd name="connsiteY7-448" fmla="*/ 62434 h 3965243"/>
              <a:gd name="connsiteX8-449" fmla="*/ 3869632 w 3897869"/>
              <a:gd name="connsiteY8-450" fmla="*/ 1534104 h 3965243"/>
              <a:gd name="connsiteX9-451" fmla="*/ 3670773 w 3897869"/>
              <a:gd name="connsiteY9-452" fmla="*/ 2442221 h 3965243"/>
              <a:gd name="connsiteX10-453" fmla="*/ 3671055 w 3897869"/>
              <a:gd name="connsiteY10-454" fmla="*/ 2443164 h 3965243"/>
              <a:gd name="connsiteX11-455" fmla="*/ 3164582 w 3897869"/>
              <a:gd name="connsiteY11-456" fmla="*/ 2847840 h 3965243"/>
              <a:gd name="connsiteX12-457" fmla="*/ 3176822 w 3897869"/>
              <a:gd name="connsiteY12-458" fmla="*/ 2861767 h 3965243"/>
              <a:gd name="connsiteX13-459" fmla="*/ 3146203 w 3897869"/>
              <a:gd name="connsiteY13-460" fmla="*/ 2860537 h 3965243"/>
              <a:gd name="connsiteX14-461" fmla="*/ 3151211 w 3897869"/>
              <a:gd name="connsiteY14-462" fmla="*/ 2852936 h 3965243"/>
              <a:gd name="connsiteX15-463" fmla="*/ 2397082 w 3897869"/>
              <a:gd name="connsiteY15-464" fmla="*/ 2581462 h 3965243"/>
              <a:gd name="connsiteX16-465" fmla="*/ 2396219 w 3897869"/>
              <a:gd name="connsiteY16-466" fmla="*/ 2574988 h 3965243"/>
              <a:gd name="connsiteX17-467" fmla="*/ 1746058 w 3897869"/>
              <a:gd name="connsiteY17-468" fmla="*/ 3110355 h 3965243"/>
              <a:gd name="connsiteX18-469" fmla="*/ 990519 w 3897869"/>
              <a:gd name="connsiteY18-470" fmla="*/ 2036564 h 3965243"/>
              <a:gd name="connsiteX19-471" fmla="*/ 1593790 w 3897869"/>
              <a:gd name="connsiteY19-472" fmla="*/ 984589 h 3965243"/>
              <a:gd name="connsiteX20-473" fmla="*/ 1746058 w 3897869"/>
              <a:gd name="connsiteY20-474" fmla="*/ 962773 h 3965243"/>
              <a:gd name="connsiteX21-475" fmla="*/ 2206475 w 3897869"/>
              <a:gd name="connsiteY21-476" fmla="*/ 1190705 h 3965243"/>
              <a:gd name="connsiteX22-477" fmla="*/ 2185910 w 3897869"/>
              <a:gd name="connsiteY22-478" fmla="*/ 894663 h 3965243"/>
              <a:gd name="connsiteX23-479" fmla="*/ 2656644 w 3897869"/>
              <a:gd name="connsiteY23-480" fmla="*/ 819919 h 3965243"/>
              <a:gd name="connsiteX24-481" fmla="*/ 2828567 w 3897869"/>
              <a:gd name="connsiteY24-482" fmla="*/ 2116306 h 3965243"/>
              <a:gd name="connsiteX25-483" fmla="*/ 3312378 w 3897869"/>
              <a:gd name="connsiteY25-484" fmla="*/ 2058373 h 3965243"/>
              <a:gd name="connsiteX26-485" fmla="*/ 3289926 w 3897869"/>
              <a:gd name="connsiteY26-486" fmla="*/ 1363476 h 3965243"/>
              <a:gd name="connsiteX27-487" fmla="*/ 3290031 w 3897869"/>
              <a:gd name="connsiteY27-488" fmla="*/ 1363579 h 3965243"/>
              <a:gd name="connsiteX28-489" fmla="*/ 1700745 w 3897869"/>
              <a:gd name="connsiteY28-490" fmla="*/ 591812 h 3965243"/>
              <a:gd name="connsiteX29-491" fmla="*/ 571995 w 3897869"/>
              <a:gd name="connsiteY29-492" fmla="*/ 2290946 h 3965243"/>
              <a:gd name="connsiteX30-493" fmla="*/ 2267548 w 3897869"/>
              <a:gd name="connsiteY30-494" fmla="*/ 3425067 h 3965243"/>
              <a:gd name="connsiteX31-495" fmla="*/ 3194376 w 3897869"/>
              <a:gd name="connsiteY31-496" fmla="*/ 3089434 h 3965243"/>
              <a:gd name="connsiteX32-497" fmla="*/ 3268026 w 3897869"/>
              <a:gd name="connsiteY32-498" fmla="*/ 3526326 h 3965243"/>
              <a:gd name="connsiteX33-499" fmla="*/ 2347298 w 3897869"/>
              <a:gd name="connsiteY33-500" fmla="*/ 3920822 h 3965243"/>
              <a:gd name="connsiteX34-501" fmla="*/ 42617 w 3897869"/>
              <a:gd name="connsiteY34-502" fmla="*/ 2396849 h 3965243"/>
              <a:gd name="connsiteX35-503" fmla="*/ 1594841 w 3897869"/>
              <a:gd name="connsiteY35-504" fmla="*/ 62434 h 3965243"/>
              <a:gd name="connsiteX0-505" fmla="*/ 1853384 w 3897869"/>
              <a:gd name="connsiteY0-506" fmla="*/ 1388405 h 3965243"/>
              <a:gd name="connsiteX1-507" fmla="*/ 1768767 w 3897869"/>
              <a:gd name="connsiteY1-508" fmla="*/ 1407105 h 3965243"/>
              <a:gd name="connsiteX2-509" fmla="*/ 1517577 w 3897869"/>
              <a:gd name="connsiteY2-510" fmla="*/ 2058791 h 3965243"/>
              <a:gd name="connsiteX3-511" fmla="*/ 1928990 w 3897869"/>
              <a:gd name="connsiteY3-512" fmla="*/ 2656528 h 3965243"/>
              <a:gd name="connsiteX4-513" fmla="*/ 2318674 w 3897869"/>
              <a:gd name="connsiteY4-514" fmla="*/ 2023139 h 3965243"/>
              <a:gd name="connsiteX5-515" fmla="*/ 2293344 w 3897869"/>
              <a:gd name="connsiteY5-516" fmla="*/ 1851009 h 3965243"/>
              <a:gd name="connsiteX6-517" fmla="*/ 1853384 w 3897869"/>
              <a:gd name="connsiteY6-518" fmla="*/ 1388405 h 3965243"/>
              <a:gd name="connsiteX7-519" fmla="*/ 1594841 w 3897869"/>
              <a:gd name="connsiteY7-520" fmla="*/ 62434 h 3965243"/>
              <a:gd name="connsiteX8-521" fmla="*/ 3869632 w 3897869"/>
              <a:gd name="connsiteY8-522" fmla="*/ 1534104 h 3965243"/>
              <a:gd name="connsiteX9-523" fmla="*/ 3670773 w 3897869"/>
              <a:gd name="connsiteY9-524" fmla="*/ 2442221 h 3965243"/>
              <a:gd name="connsiteX10-525" fmla="*/ 3671055 w 3897869"/>
              <a:gd name="connsiteY10-526" fmla="*/ 2443164 h 3965243"/>
              <a:gd name="connsiteX11-527" fmla="*/ 3164582 w 3897869"/>
              <a:gd name="connsiteY11-528" fmla="*/ 2847840 h 3965243"/>
              <a:gd name="connsiteX12-529" fmla="*/ 3176822 w 3897869"/>
              <a:gd name="connsiteY12-530" fmla="*/ 2861767 h 3965243"/>
              <a:gd name="connsiteX13-531" fmla="*/ 3146203 w 3897869"/>
              <a:gd name="connsiteY13-532" fmla="*/ 2860537 h 3965243"/>
              <a:gd name="connsiteX14-533" fmla="*/ 3151211 w 3897869"/>
              <a:gd name="connsiteY14-534" fmla="*/ 2852936 h 3965243"/>
              <a:gd name="connsiteX15-535" fmla="*/ 2397082 w 3897869"/>
              <a:gd name="connsiteY15-536" fmla="*/ 2581462 h 3965243"/>
              <a:gd name="connsiteX16-537" fmla="*/ 2396219 w 3897869"/>
              <a:gd name="connsiteY16-538" fmla="*/ 2574988 h 3965243"/>
              <a:gd name="connsiteX17-539" fmla="*/ 1746058 w 3897869"/>
              <a:gd name="connsiteY17-540" fmla="*/ 3110355 h 3965243"/>
              <a:gd name="connsiteX18-541" fmla="*/ 990519 w 3897869"/>
              <a:gd name="connsiteY18-542" fmla="*/ 2036564 h 3965243"/>
              <a:gd name="connsiteX19-543" fmla="*/ 1593790 w 3897869"/>
              <a:gd name="connsiteY19-544" fmla="*/ 984589 h 3965243"/>
              <a:gd name="connsiteX20-545" fmla="*/ 1746058 w 3897869"/>
              <a:gd name="connsiteY20-546" fmla="*/ 962773 h 3965243"/>
              <a:gd name="connsiteX21-547" fmla="*/ 2206475 w 3897869"/>
              <a:gd name="connsiteY21-548" fmla="*/ 1190705 h 3965243"/>
              <a:gd name="connsiteX22-549" fmla="*/ 2185910 w 3897869"/>
              <a:gd name="connsiteY22-550" fmla="*/ 894663 h 3965243"/>
              <a:gd name="connsiteX23-551" fmla="*/ 2656644 w 3897869"/>
              <a:gd name="connsiteY23-552" fmla="*/ 819919 h 3965243"/>
              <a:gd name="connsiteX24-553" fmla="*/ 2828567 w 3897869"/>
              <a:gd name="connsiteY24-554" fmla="*/ 2116306 h 3965243"/>
              <a:gd name="connsiteX25-555" fmla="*/ 3312378 w 3897869"/>
              <a:gd name="connsiteY25-556" fmla="*/ 2058373 h 3965243"/>
              <a:gd name="connsiteX26-557" fmla="*/ 3289926 w 3897869"/>
              <a:gd name="connsiteY26-558" fmla="*/ 1363476 h 3965243"/>
              <a:gd name="connsiteX27-559" fmla="*/ 3290031 w 3897869"/>
              <a:gd name="connsiteY27-560" fmla="*/ 1363579 h 3965243"/>
              <a:gd name="connsiteX28-561" fmla="*/ 1700745 w 3897869"/>
              <a:gd name="connsiteY28-562" fmla="*/ 591812 h 3965243"/>
              <a:gd name="connsiteX29-563" fmla="*/ 571995 w 3897869"/>
              <a:gd name="connsiteY29-564" fmla="*/ 2290946 h 3965243"/>
              <a:gd name="connsiteX30-565" fmla="*/ 2267548 w 3897869"/>
              <a:gd name="connsiteY30-566" fmla="*/ 3425067 h 3965243"/>
              <a:gd name="connsiteX31-567" fmla="*/ 3194376 w 3897869"/>
              <a:gd name="connsiteY31-568" fmla="*/ 3089434 h 3965243"/>
              <a:gd name="connsiteX32-569" fmla="*/ 3268026 w 3897869"/>
              <a:gd name="connsiteY32-570" fmla="*/ 3526326 h 3965243"/>
              <a:gd name="connsiteX33-571" fmla="*/ 2347298 w 3897869"/>
              <a:gd name="connsiteY33-572" fmla="*/ 3920822 h 3965243"/>
              <a:gd name="connsiteX34-573" fmla="*/ 42617 w 3897869"/>
              <a:gd name="connsiteY34-574" fmla="*/ 2396849 h 3965243"/>
              <a:gd name="connsiteX35-575" fmla="*/ 1594841 w 3897869"/>
              <a:gd name="connsiteY35-576" fmla="*/ 62434 h 3965243"/>
              <a:gd name="connsiteX0-577" fmla="*/ 1853384 w 3897869"/>
              <a:gd name="connsiteY0-578" fmla="*/ 1388405 h 3965243"/>
              <a:gd name="connsiteX1-579" fmla="*/ 1768767 w 3897869"/>
              <a:gd name="connsiteY1-580" fmla="*/ 1407105 h 3965243"/>
              <a:gd name="connsiteX2-581" fmla="*/ 1517577 w 3897869"/>
              <a:gd name="connsiteY2-582" fmla="*/ 2058791 h 3965243"/>
              <a:gd name="connsiteX3-583" fmla="*/ 1928990 w 3897869"/>
              <a:gd name="connsiteY3-584" fmla="*/ 2656528 h 3965243"/>
              <a:gd name="connsiteX4-585" fmla="*/ 2318674 w 3897869"/>
              <a:gd name="connsiteY4-586" fmla="*/ 2023139 h 3965243"/>
              <a:gd name="connsiteX5-587" fmla="*/ 2293344 w 3897869"/>
              <a:gd name="connsiteY5-588" fmla="*/ 1851009 h 3965243"/>
              <a:gd name="connsiteX6-589" fmla="*/ 1853384 w 3897869"/>
              <a:gd name="connsiteY6-590" fmla="*/ 1388405 h 3965243"/>
              <a:gd name="connsiteX7-591" fmla="*/ 1594841 w 3897869"/>
              <a:gd name="connsiteY7-592" fmla="*/ 62434 h 3965243"/>
              <a:gd name="connsiteX8-593" fmla="*/ 3869632 w 3897869"/>
              <a:gd name="connsiteY8-594" fmla="*/ 1534104 h 3965243"/>
              <a:gd name="connsiteX9-595" fmla="*/ 3670773 w 3897869"/>
              <a:gd name="connsiteY9-596" fmla="*/ 2442221 h 3965243"/>
              <a:gd name="connsiteX10-597" fmla="*/ 3671055 w 3897869"/>
              <a:gd name="connsiteY10-598" fmla="*/ 2443164 h 3965243"/>
              <a:gd name="connsiteX11-599" fmla="*/ 3164582 w 3897869"/>
              <a:gd name="connsiteY11-600" fmla="*/ 2847840 h 3965243"/>
              <a:gd name="connsiteX12-601" fmla="*/ 3176822 w 3897869"/>
              <a:gd name="connsiteY12-602" fmla="*/ 2861767 h 3965243"/>
              <a:gd name="connsiteX13-603" fmla="*/ 3146203 w 3897869"/>
              <a:gd name="connsiteY13-604" fmla="*/ 2860537 h 3965243"/>
              <a:gd name="connsiteX14-605" fmla="*/ 3151211 w 3897869"/>
              <a:gd name="connsiteY14-606" fmla="*/ 2852936 h 3965243"/>
              <a:gd name="connsiteX15-607" fmla="*/ 2397082 w 3897869"/>
              <a:gd name="connsiteY15-608" fmla="*/ 2581462 h 3965243"/>
              <a:gd name="connsiteX16-609" fmla="*/ 2396219 w 3897869"/>
              <a:gd name="connsiteY16-610" fmla="*/ 2574988 h 3965243"/>
              <a:gd name="connsiteX17-611" fmla="*/ 1746058 w 3897869"/>
              <a:gd name="connsiteY17-612" fmla="*/ 3110355 h 3965243"/>
              <a:gd name="connsiteX18-613" fmla="*/ 990519 w 3897869"/>
              <a:gd name="connsiteY18-614" fmla="*/ 2036564 h 3965243"/>
              <a:gd name="connsiteX19-615" fmla="*/ 1593790 w 3897869"/>
              <a:gd name="connsiteY19-616" fmla="*/ 984589 h 3965243"/>
              <a:gd name="connsiteX20-617" fmla="*/ 1746058 w 3897869"/>
              <a:gd name="connsiteY20-618" fmla="*/ 962773 h 3965243"/>
              <a:gd name="connsiteX21-619" fmla="*/ 2206475 w 3897869"/>
              <a:gd name="connsiteY21-620" fmla="*/ 1190705 h 3965243"/>
              <a:gd name="connsiteX22-621" fmla="*/ 2185910 w 3897869"/>
              <a:gd name="connsiteY22-622" fmla="*/ 894663 h 3965243"/>
              <a:gd name="connsiteX23-623" fmla="*/ 2656644 w 3897869"/>
              <a:gd name="connsiteY23-624" fmla="*/ 819919 h 3965243"/>
              <a:gd name="connsiteX24-625" fmla="*/ 2828567 w 3897869"/>
              <a:gd name="connsiteY24-626" fmla="*/ 2116306 h 3965243"/>
              <a:gd name="connsiteX25-627" fmla="*/ 3312378 w 3897869"/>
              <a:gd name="connsiteY25-628" fmla="*/ 2058373 h 3965243"/>
              <a:gd name="connsiteX26-629" fmla="*/ 3289926 w 3897869"/>
              <a:gd name="connsiteY26-630" fmla="*/ 1363476 h 3965243"/>
              <a:gd name="connsiteX27-631" fmla="*/ 3290031 w 3897869"/>
              <a:gd name="connsiteY27-632" fmla="*/ 1363579 h 3965243"/>
              <a:gd name="connsiteX28-633" fmla="*/ 1700745 w 3897869"/>
              <a:gd name="connsiteY28-634" fmla="*/ 591812 h 3965243"/>
              <a:gd name="connsiteX29-635" fmla="*/ 571995 w 3897869"/>
              <a:gd name="connsiteY29-636" fmla="*/ 2290946 h 3965243"/>
              <a:gd name="connsiteX30-637" fmla="*/ 2267548 w 3897869"/>
              <a:gd name="connsiteY30-638" fmla="*/ 3425067 h 3965243"/>
              <a:gd name="connsiteX31-639" fmla="*/ 3194376 w 3897869"/>
              <a:gd name="connsiteY31-640" fmla="*/ 3089434 h 3965243"/>
              <a:gd name="connsiteX32-641" fmla="*/ 3268026 w 3897869"/>
              <a:gd name="connsiteY32-642" fmla="*/ 3526326 h 3965243"/>
              <a:gd name="connsiteX33-643" fmla="*/ 2347298 w 3897869"/>
              <a:gd name="connsiteY33-644" fmla="*/ 3920822 h 3965243"/>
              <a:gd name="connsiteX34-645" fmla="*/ 42617 w 3897869"/>
              <a:gd name="connsiteY34-646" fmla="*/ 2396849 h 3965243"/>
              <a:gd name="connsiteX35-647" fmla="*/ 1594841 w 3897869"/>
              <a:gd name="connsiteY35-648" fmla="*/ 62434 h 3965243"/>
              <a:gd name="connsiteX0-649" fmla="*/ 1853384 w 3897869"/>
              <a:gd name="connsiteY0-650" fmla="*/ 1388405 h 3965243"/>
              <a:gd name="connsiteX1-651" fmla="*/ 1768767 w 3897869"/>
              <a:gd name="connsiteY1-652" fmla="*/ 1407105 h 3965243"/>
              <a:gd name="connsiteX2-653" fmla="*/ 1517577 w 3897869"/>
              <a:gd name="connsiteY2-654" fmla="*/ 2058791 h 3965243"/>
              <a:gd name="connsiteX3-655" fmla="*/ 1928990 w 3897869"/>
              <a:gd name="connsiteY3-656" fmla="*/ 2656528 h 3965243"/>
              <a:gd name="connsiteX4-657" fmla="*/ 2318674 w 3897869"/>
              <a:gd name="connsiteY4-658" fmla="*/ 2023139 h 3965243"/>
              <a:gd name="connsiteX5-659" fmla="*/ 2293344 w 3897869"/>
              <a:gd name="connsiteY5-660" fmla="*/ 1851009 h 3965243"/>
              <a:gd name="connsiteX6-661" fmla="*/ 1853384 w 3897869"/>
              <a:gd name="connsiteY6-662" fmla="*/ 1388405 h 3965243"/>
              <a:gd name="connsiteX7-663" fmla="*/ 1594841 w 3897869"/>
              <a:gd name="connsiteY7-664" fmla="*/ 62434 h 3965243"/>
              <a:gd name="connsiteX8-665" fmla="*/ 3869632 w 3897869"/>
              <a:gd name="connsiteY8-666" fmla="*/ 1534104 h 3965243"/>
              <a:gd name="connsiteX9-667" fmla="*/ 3670773 w 3897869"/>
              <a:gd name="connsiteY9-668" fmla="*/ 2442221 h 3965243"/>
              <a:gd name="connsiteX10-669" fmla="*/ 3671055 w 3897869"/>
              <a:gd name="connsiteY10-670" fmla="*/ 2443164 h 3965243"/>
              <a:gd name="connsiteX11-671" fmla="*/ 3164582 w 3897869"/>
              <a:gd name="connsiteY11-672" fmla="*/ 2847840 h 3965243"/>
              <a:gd name="connsiteX12-673" fmla="*/ 3176822 w 3897869"/>
              <a:gd name="connsiteY12-674" fmla="*/ 2861767 h 3965243"/>
              <a:gd name="connsiteX13-675" fmla="*/ 3146203 w 3897869"/>
              <a:gd name="connsiteY13-676" fmla="*/ 2860537 h 3965243"/>
              <a:gd name="connsiteX14-677" fmla="*/ 3151211 w 3897869"/>
              <a:gd name="connsiteY14-678" fmla="*/ 2852936 h 3965243"/>
              <a:gd name="connsiteX15-679" fmla="*/ 2397082 w 3897869"/>
              <a:gd name="connsiteY15-680" fmla="*/ 2581462 h 3965243"/>
              <a:gd name="connsiteX16-681" fmla="*/ 2396219 w 3897869"/>
              <a:gd name="connsiteY16-682" fmla="*/ 2574988 h 3965243"/>
              <a:gd name="connsiteX17-683" fmla="*/ 1746058 w 3897869"/>
              <a:gd name="connsiteY17-684" fmla="*/ 3110355 h 3965243"/>
              <a:gd name="connsiteX18-685" fmla="*/ 990519 w 3897869"/>
              <a:gd name="connsiteY18-686" fmla="*/ 2036564 h 3965243"/>
              <a:gd name="connsiteX19-687" fmla="*/ 1593790 w 3897869"/>
              <a:gd name="connsiteY19-688" fmla="*/ 984589 h 3965243"/>
              <a:gd name="connsiteX20-689" fmla="*/ 1746058 w 3897869"/>
              <a:gd name="connsiteY20-690" fmla="*/ 962773 h 3965243"/>
              <a:gd name="connsiteX21-691" fmla="*/ 2206475 w 3897869"/>
              <a:gd name="connsiteY21-692" fmla="*/ 1190705 h 3965243"/>
              <a:gd name="connsiteX22-693" fmla="*/ 2185910 w 3897869"/>
              <a:gd name="connsiteY22-694" fmla="*/ 894663 h 3965243"/>
              <a:gd name="connsiteX23-695" fmla="*/ 2656644 w 3897869"/>
              <a:gd name="connsiteY23-696" fmla="*/ 819919 h 3965243"/>
              <a:gd name="connsiteX24-697" fmla="*/ 2828567 w 3897869"/>
              <a:gd name="connsiteY24-698" fmla="*/ 2116306 h 3965243"/>
              <a:gd name="connsiteX25-699" fmla="*/ 3312378 w 3897869"/>
              <a:gd name="connsiteY25-700" fmla="*/ 2058373 h 3965243"/>
              <a:gd name="connsiteX26-701" fmla="*/ 3289926 w 3897869"/>
              <a:gd name="connsiteY26-702" fmla="*/ 1363476 h 3965243"/>
              <a:gd name="connsiteX27-703" fmla="*/ 3290031 w 3897869"/>
              <a:gd name="connsiteY27-704" fmla="*/ 1363579 h 3965243"/>
              <a:gd name="connsiteX28-705" fmla="*/ 1700745 w 3897869"/>
              <a:gd name="connsiteY28-706" fmla="*/ 591812 h 3965243"/>
              <a:gd name="connsiteX29-707" fmla="*/ 571995 w 3897869"/>
              <a:gd name="connsiteY29-708" fmla="*/ 2290946 h 3965243"/>
              <a:gd name="connsiteX30-709" fmla="*/ 2267548 w 3897869"/>
              <a:gd name="connsiteY30-710" fmla="*/ 3425067 h 3965243"/>
              <a:gd name="connsiteX31-711" fmla="*/ 3194376 w 3897869"/>
              <a:gd name="connsiteY31-712" fmla="*/ 3089434 h 3965243"/>
              <a:gd name="connsiteX32-713" fmla="*/ 3268026 w 3897869"/>
              <a:gd name="connsiteY32-714" fmla="*/ 3526326 h 3965243"/>
              <a:gd name="connsiteX33-715" fmla="*/ 2347298 w 3897869"/>
              <a:gd name="connsiteY33-716" fmla="*/ 3920822 h 3965243"/>
              <a:gd name="connsiteX34-717" fmla="*/ 42617 w 3897869"/>
              <a:gd name="connsiteY34-718" fmla="*/ 2396849 h 3965243"/>
              <a:gd name="connsiteX35-719" fmla="*/ 1594841 w 3897869"/>
              <a:gd name="connsiteY35-720" fmla="*/ 62434 h 3965243"/>
              <a:gd name="connsiteX0-721" fmla="*/ 1853384 w 3897869"/>
              <a:gd name="connsiteY0-722" fmla="*/ 1370964 h 3947802"/>
              <a:gd name="connsiteX1-723" fmla="*/ 1768767 w 3897869"/>
              <a:gd name="connsiteY1-724" fmla="*/ 1389664 h 3947802"/>
              <a:gd name="connsiteX2-725" fmla="*/ 1517577 w 3897869"/>
              <a:gd name="connsiteY2-726" fmla="*/ 2041350 h 3947802"/>
              <a:gd name="connsiteX3-727" fmla="*/ 1928990 w 3897869"/>
              <a:gd name="connsiteY3-728" fmla="*/ 2639087 h 3947802"/>
              <a:gd name="connsiteX4-729" fmla="*/ 2318674 w 3897869"/>
              <a:gd name="connsiteY4-730" fmla="*/ 2005698 h 3947802"/>
              <a:gd name="connsiteX5-731" fmla="*/ 2293344 w 3897869"/>
              <a:gd name="connsiteY5-732" fmla="*/ 1833568 h 3947802"/>
              <a:gd name="connsiteX6-733" fmla="*/ 1853384 w 3897869"/>
              <a:gd name="connsiteY6-734" fmla="*/ 1370964 h 3947802"/>
              <a:gd name="connsiteX7-735" fmla="*/ 1594841 w 3897869"/>
              <a:gd name="connsiteY7-736" fmla="*/ 44993 h 3947802"/>
              <a:gd name="connsiteX8-737" fmla="*/ 3869632 w 3897869"/>
              <a:gd name="connsiteY8-738" fmla="*/ 1516663 h 3947802"/>
              <a:gd name="connsiteX9-739" fmla="*/ 3670773 w 3897869"/>
              <a:gd name="connsiteY9-740" fmla="*/ 2424780 h 3947802"/>
              <a:gd name="connsiteX10-741" fmla="*/ 3671055 w 3897869"/>
              <a:gd name="connsiteY10-742" fmla="*/ 2425723 h 3947802"/>
              <a:gd name="connsiteX11-743" fmla="*/ 3164582 w 3897869"/>
              <a:gd name="connsiteY11-744" fmla="*/ 2830399 h 3947802"/>
              <a:gd name="connsiteX12-745" fmla="*/ 3176822 w 3897869"/>
              <a:gd name="connsiteY12-746" fmla="*/ 2844326 h 3947802"/>
              <a:gd name="connsiteX13-747" fmla="*/ 3146203 w 3897869"/>
              <a:gd name="connsiteY13-748" fmla="*/ 2843096 h 3947802"/>
              <a:gd name="connsiteX14-749" fmla="*/ 3151211 w 3897869"/>
              <a:gd name="connsiteY14-750" fmla="*/ 2835495 h 3947802"/>
              <a:gd name="connsiteX15-751" fmla="*/ 2397082 w 3897869"/>
              <a:gd name="connsiteY15-752" fmla="*/ 2564021 h 3947802"/>
              <a:gd name="connsiteX16-753" fmla="*/ 2396219 w 3897869"/>
              <a:gd name="connsiteY16-754" fmla="*/ 2557547 h 3947802"/>
              <a:gd name="connsiteX17-755" fmla="*/ 1746058 w 3897869"/>
              <a:gd name="connsiteY17-756" fmla="*/ 3092914 h 3947802"/>
              <a:gd name="connsiteX18-757" fmla="*/ 990519 w 3897869"/>
              <a:gd name="connsiteY18-758" fmla="*/ 2019123 h 3947802"/>
              <a:gd name="connsiteX19-759" fmla="*/ 1593790 w 3897869"/>
              <a:gd name="connsiteY19-760" fmla="*/ 967148 h 3947802"/>
              <a:gd name="connsiteX20-761" fmla="*/ 1746058 w 3897869"/>
              <a:gd name="connsiteY20-762" fmla="*/ 945332 h 3947802"/>
              <a:gd name="connsiteX21-763" fmla="*/ 2206475 w 3897869"/>
              <a:gd name="connsiteY21-764" fmla="*/ 1173264 h 3947802"/>
              <a:gd name="connsiteX22-765" fmla="*/ 2185910 w 3897869"/>
              <a:gd name="connsiteY22-766" fmla="*/ 877222 h 3947802"/>
              <a:gd name="connsiteX23-767" fmla="*/ 2656644 w 3897869"/>
              <a:gd name="connsiteY23-768" fmla="*/ 802478 h 3947802"/>
              <a:gd name="connsiteX24-769" fmla="*/ 2828567 w 3897869"/>
              <a:gd name="connsiteY24-770" fmla="*/ 2098865 h 3947802"/>
              <a:gd name="connsiteX25-771" fmla="*/ 3312378 w 3897869"/>
              <a:gd name="connsiteY25-772" fmla="*/ 2040932 h 3947802"/>
              <a:gd name="connsiteX26-773" fmla="*/ 3289926 w 3897869"/>
              <a:gd name="connsiteY26-774" fmla="*/ 1346035 h 3947802"/>
              <a:gd name="connsiteX27-775" fmla="*/ 3290031 w 3897869"/>
              <a:gd name="connsiteY27-776" fmla="*/ 1346138 h 3947802"/>
              <a:gd name="connsiteX28-777" fmla="*/ 1700745 w 3897869"/>
              <a:gd name="connsiteY28-778" fmla="*/ 574371 h 3947802"/>
              <a:gd name="connsiteX29-779" fmla="*/ 571995 w 3897869"/>
              <a:gd name="connsiteY29-780" fmla="*/ 2273505 h 3947802"/>
              <a:gd name="connsiteX30-781" fmla="*/ 2267548 w 3897869"/>
              <a:gd name="connsiteY30-782" fmla="*/ 3407626 h 3947802"/>
              <a:gd name="connsiteX31-783" fmla="*/ 3194376 w 3897869"/>
              <a:gd name="connsiteY31-784" fmla="*/ 3071993 h 3947802"/>
              <a:gd name="connsiteX32-785" fmla="*/ 3268026 w 3897869"/>
              <a:gd name="connsiteY32-786" fmla="*/ 3508885 h 3947802"/>
              <a:gd name="connsiteX33-787" fmla="*/ 2347298 w 3897869"/>
              <a:gd name="connsiteY33-788" fmla="*/ 3903381 h 3947802"/>
              <a:gd name="connsiteX34-789" fmla="*/ 42617 w 3897869"/>
              <a:gd name="connsiteY34-790" fmla="*/ 2379408 h 3947802"/>
              <a:gd name="connsiteX35-791" fmla="*/ 1594841 w 3897869"/>
              <a:gd name="connsiteY35-792" fmla="*/ 44993 h 3947802"/>
              <a:gd name="connsiteX0-793" fmla="*/ 1853384 w 3897869"/>
              <a:gd name="connsiteY0-794" fmla="*/ 1370964 h 3947802"/>
              <a:gd name="connsiteX1-795" fmla="*/ 1768767 w 3897869"/>
              <a:gd name="connsiteY1-796" fmla="*/ 1389664 h 3947802"/>
              <a:gd name="connsiteX2-797" fmla="*/ 1517577 w 3897869"/>
              <a:gd name="connsiteY2-798" fmla="*/ 2041350 h 3947802"/>
              <a:gd name="connsiteX3-799" fmla="*/ 1928990 w 3897869"/>
              <a:gd name="connsiteY3-800" fmla="*/ 2639087 h 3947802"/>
              <a:gd name="connsiteX4-801" fmla="*/ 2318674 w 3897869"/>
              <a:gd name="connsiteY4-802" fmla="*/ 2005698 h 3947802"/>
              <a:gd name="connsiteX5-803" fmla="*/ 2293344 w 3897869"/>
              <a:gd name="connsiteY5-804" fmla="*/ 1833568 h 3947802"/>
              <a:gd name="connsiteX6-805" fmla="*/ 1853384 w 3897869"/>
              <a:gd name="connsiteY6-806" fmla="*/ 1370964 h 3947802"/>
              <a:gd name="connsiteX7-807" fmla="*/ 1594841 w 3897869"/>
              <a:gd name="connsiteY7-808" fmla="*/ 44993 h 3947802"/>
              <a:gd name="connsiteX8-809" fmla="*/ 3869632 w 3897869"/>
              <a:gd name="connsiteY8-810" fmla="*/ 1516663 h 3947802"/>
              <a:gd name="connsiteX9-811" fmla="*/ 3670773 w 3897869"/>
              <a:gd name="connsiteY9-812" fmla="*/ 2424780 h 3947802"/>
              <a:gd name="connsiteX10-813" fmla="*/ 3671055 w 3897869"/>
              <a:gd name="connsiteY10-814" fmla="*/ 2425723 h 3947802"/>
              <a:gd name="connsiteX11-815" fmla="*/ 3164582 w 3897869"/>
              <a:gd name="connsiteY11-816" fmla="*/ 2830399 h 3947802"/>
              <a:gd name="connsiteX12-817" fmla="*/ 3176822 w 3897869"/>
              <a:gd name="connsiteY12-818" fmla="*/ 2844326 h 3947802"/>
              <a:gd name="connsiteX13-819" fmla="*/ 3146203 w 3897869"/>
              <a:gd name="connsiteY13-820" fmla="*/ 2843096 h 3947802"/>
              <a:gd name="connsiteX14-821" fmla="*/ 3151211 w 3897869"/>
              <a:gd name="connsiteY14-822" fmla="*/ 2835495 h 3947802"/>
              <a:gd name="connsiteX15-823" fmla="*/ 2397082 w 3897869"/>
              <a:gd name="connsiteY15-824" fmla="*/ 2564021 h 3947802"/>
              <a:gd name="connsiteX16-825" fmla="*/ 2396219 w 3897869"/>
              <a:gd name="connsiteY16-826" fmla="*/ 2557547 h 3947802"/>
              <a:gd name="connsiteX17-827" fmla="*/ 1746058 w 3897869"/>
              <a:gd name="connsiteY17-828" fmla="*/ 3092914 h 3947802"/>
              <a:gd name="connsiteX18-829" fmla="*/ 990519 w 3897869"/>
              <a:gd name="connsiteY18-830" fmla="*/ 2019123 h 3947802"/>
              <a:gd name="connsiteX19-831" fmla="*/ 1593790 w 3897869"/>
              <a:gd name="connsiteY19-832" fmla="*/ 967148 h 3947802"/>
              <a:gd name="connsiteX20-833" fmla="*/ 1746058 w 3897869"/>
              <a:gd name="connsiteY20-834" fmla="*/ 945332 h 3947802"/>
              <a:gd name="connsiteX21-835" fmla="*/ 2206475 w 3897869"/>
              <a:gd name="connsiteY21-836" fmla="*/ 1173264 h 3947802"/>
              <a:gd name="connsiteX22-837" fmla="*/ 2185910 w 3897869"/>
              <a:gd name="connsiteY22-838" fmla="*/ 877222 h 3947802"/>
              <a:gd name="connsiteX23-839" fmla="*/ 2656644 w 3897869"/>
              <a:gd name="connsiteY23-840" fmla="*/ 802478 h 3947802"/>
              <a:gd name="connsiteX24-841" fmla="*/ 2828567 w 3897869"/>
              <a:gd name="connsiteY24-842" fmla="*/ 2098865 h 3947802"/>
              <a:gd name="connsiteX25-843" fmla="*/ 3312378 w 3897869"/>
              <a:gd name="connsiteY25-844" fmla="*/ 2040932 h 3947802"/>
              <a:gd name="connsiteX26-845" fmla="*/ 3289926 w 3897869"/>
              <a:gd name="connsiteY26-846" fmla="*/ 1346035 h 3947802"/>
              <a:gd name="connsiteX27-847" fmla="*/ 3290031 w 3897869"/>
              <a:gd name="connsiteY27-848" fmla="*/ 1346138 h 3947802"/>
              <a:gd name="connsiteX28-849" fmla="*/ 1700745 w 3897869"/>
              <a:gd name="connsiteY28-850" fmla="*/ 574371 h 3947802"/>
              <a:gd name="connsiteX29-851" fmla="*/ 571995 w 3897869"/>
              <a:gd name="connsiteY29-852" fmla="*/ 2273505 h 3947802"/>
              <a:gd name="connsiteX30-853" fmla="*/ 2267548 w 3897869"/>
              <a:gd name="connsiteY30-854" fmla="*/ 3407626 h 3947802"/>
              <a:gd name="connsiteX31-855" fmla="*/ 3194376 w 3897869"/>
              <a:gd name="connsiteY31-856" fmla="*/ 3071993 h 3947802"/>
              <a:gd name="connsiteX32-857" fmla="*/ 3268026 w 3897869"/>
              <a:gd name="connsiteY32-858" fmla="*/ 3508885 h 3947802"/>
              <a:gd name="connsiteX33-859" fmla="*/ 2347298 w 3897869"/>
              <a:gd name="connsiteY33-860" fmla="*/ 3903381 h 3947802"/>
              <a:gd name="connsiteX34-861" fmla="*/ 42617 w 3897869"/>
              <a:gd name="connsiteY34-862" fmla="*/ 2379408 h 3947802"/>
              <a:gd name="connsiteX35-863" fmla="*/ 1594841 w 3897869"/>
              <a:gd name="connsiteY35-864" fmla="*/ 44993 h 3947802"/>
              <a:gd name="connsiteX0-865" fmla="*/ 1853384 w 3897869"/>
              <a:gd name="connsiteY0-866" fmla="*/ 1370964 h 3947802"/>
              <a:gd name="connsiteX1-867" fmla="*/ 1768767 w 3897869"/>
              <a:gd name="connsiteY1-868" fmla="*/ 1389664 h 3947802"/>
              <a:gd name="connsiteX2-869" fmla="*/ 1517577 w 3897869"/>
              <a:gd name="connsiteY2-870" fmla="*/ 2041350 h 3947802"/>
              <a:gd name="connsiteX3-871" fmla="*/ 1928990 w 3897869"/>
              <a:gd name="connsiteY3-872" fmla="*/ 2639087 h 3947802"/>
              <a:gd name="connsiteX4-873" fmla="*/ 2318674 w 3897869"/>
              <a:gd name="connsiteY4-874" fmla="*/ 2005698 h 3947802"/>
              <a:gd name="connsiteX5-875" fmla="*/ 2293344 w 3897869"/>
              <a:gd name="connsiteY5-876" fmla="*/ 1833568 h 3947802"/>
              <a:gd name="connsiteX6-877" fmla="*/ 1853384 w 3897869"/>
              <a:gd name="connsiteY6-878" fmla="*/ 1370964 h 3947802"/>
              <a:gd name="connsiteX7-879" fmla="*/ 1594841 w 3897869"/>
              <a:gd name="connsiteY7-880" fmla="*/ 44993 h 3947802"/>
              <a:gd name="connsiteX8-881" fmla="*/ 3869632 w 3897869"/>
              <a:gd name="connsiteY8-882" fmla="*/ 1516663 h 3947802"/>
              <a:gd name="connsiteX9-883" fmla="*/ 3670773 w 3897869"/>
              <a:gd name="connsiteY9-884" fmla="*/ 2424780 h 3947802"/>
              <a:gd name="connsiteX10-885" fmla="*/ 3671055 w 3897869"/>
              <a:gd name="connsiteY10-886" fmla="*/ 2425723 h 3947802"/>
              <a:gd name="connsiteX11-887" fmla="*/ 3164582 w 3897869"/>
              <a:gd name="connsiteY11-888" fmla="*/ 2830399 h 3947802"/>
              <a:gd name="connsiteX12-889" fmla="*/ 3176822 w 3897869"/>
              <a:gd name="connsiteY12-890" fmla="*/ 2844326 h 3947802"/>
              <a:gd name="connsiteX13-891" fmla="*/ 3146203 w 3897869"/>
              <a:gd name="connsiteY13-892" fmla="*/ 2843096 h 3947802"/>
              <a:gd name="connsiteX14-893" fmla="*/ 3151211 w 3897869"/>
              <a:gd name="connsiteY14-894" fmla="*/ 2835495 h 3947802"/>
              <a:gd name="connsiteX15-895" fmla="*/ 2397082 w 3897869"/>
              <a:gd name="connsiteY15-896" fmla="*/ 2564021 h 3947802"/>
              <a:gd name="connsiteX16-897" fmla="*/ 2396219 w 3897869"/>
              <a:gd name="connsiteY16-898" fmla="*/ 2557547 h 3947802"/>
              <a:gd name="connsiteX17-899" fmla="*/ 1746058 w 3897869"/>
              <a:gd name="connsiteY17-900" fmla="*/ 3092914 h 3947802"/>
              <a:gd name="connsiteX18-901" fmla="*/ 990519 w 3897869"/>
              <a:gd name="connsiteY18-902" fmla="*/ 2019123 h 3947802"/>
              <a:gd name="connsiteX19-903" fmla="*/ 1593790 w 3897869"/>
              <a:gd name="connsiteY19-904" fmla="*/ 967148 h 3947802"/>
              <a:gd name="connsiteX20-905" fmla="*/ 1746058 w 3897869"/>
              <a:gd name="connsiteY20-906" fmla="*/ 945332 h 3947802"/>
              <a:gd name="connsiteX21-907" fmla="*/ 2206475 w 3897869"/>
              <a:gd name="connsiteY21-908" fmla="*/ 1173264 h 3947802"/>
              <a:gd name="connsiteX22-909" fmla="*/ 2185910 w 3897869"/>
              <a:gd name="connsiteY22-910" fmla="*/ 877222 h 3947802"/>
              <a:gd name="connsiteX23-911" fmla="*/ 2656644 w 3897869"/>
              <a:gd name="connsiteY23-912" fmla="*/ 802478 h 3947802"/>
              <a:gd name="connsiteX24-913" fmla="*/ 2828567 w 3897869"/>
              <a:gd name="connsiteY24-914" fmla="*/ 2098865 h 3947802"/>
              <a:gd name="connsiteX25-915" fmla="*/ 3312378 w 3897869"/>
              <a:gd name="connsiteY25-916" fmla="*/ 2040932 h 3947802"/>
              <a:gd name="connsiteX26-917" fmla="*/ 3289926 w 3897869"/>
              <a:gd name="connsiteY26-918" fmla="*/ 1346035 h 3947802"/>
              <a:gd name="connsiteX27-919" fmla="*/ 3290031 w 3897869"/>
              <a:gd name="connsiteY27-920" fmla="*/ 1346138 h 3947802"/>
              <a:gd name="connsiteX28-921" fmla="*/ 1700745 w 3897869"/>
              <a:gd name="connsiteY28-922" fmla="*/ 574371 h 3947802"/>
              <a:gd name="connsiteX29-923" fmla="*/ 571995 w 3897869"/>
              <a:gd name="connsiteY29-924" fmla="*/ 2273505 h 3947802"/>
              <a:gd name="connsiteX30-925" fmla="*/ 2267548 w 3897869"/>
              <a:gd name="connsiteY30-926" fmla="*/ 3407626 h 3947802"/>
              <a:gd name="connsiteX31-927" fmla="*/ 3194376 w 3897869"/>
              <a:gd name="connsiteY31-928" fmla="*/ 3071993 h 3947802"/>
              <a:gd name="connsiteX32-929" fmla="*/ 3268026 w 3897869"/>
              <a:gd name="connsiteY32-930" fmla="*/ 3508885 h 3947802"/>
              <a:gd name="connsiteX33-931" fmla="*/ 2347298 w 3897869"/>
              <a:gd name="connsiteY33-932" fmla="*/ 3903381 h 3947802"/>
              <a:gd name="connsiteX34-933" fmla="*/ 42617 w 3897869"/>
              <a:gd name="connsiteY34-934" fmla="*/ 2379408 h 3947802"/>
              <a:gd name="connsiteX35-935" fmla="*/ 1594841 w 3897869"/>
              <a:gd name="connsiteY35-936" fmla="*/ 44993 h 3947802"/>
              <a:gd name="connsiteX0-937" fmla="*/ 1853384 w 3897869"/>
              <a:gd name="connsiteY0-938" fmla="*/ 1362894 h 3939732"/>
              <a:gd name="connsiteX1-939" fmla="*/ 1768767 w 3897869"/>
              <a:gd name="connsiteY1-940" fmla="*/ 1381594 h 3939732"/>
              <a:gd name="connsiteX2-941" fmla="*/ 1517577 w 3897869"/>
              <a:gd name="connsiteY2-942" fmla="*/ 2033280 h 3939732"/>
              <a:gd name="connsiteX3-943" fmla="*/ 1928990 w 3897869"/>
              <a:gd name="connsiteY3-944" fmla="*/ 2631017 h 3939732"/>
              <a:gd name="connsiteX4-945" fmla="*/ 2318674 w 3897869"/>
              <a:gd name="connsiteY4-946" fmla="*/ 1997628 h 3939732"/>
              <a:gd name="connsiteX5-947" fmla="*/ 2293344 w 3897869"/>
              <a:gd name="connsiteY5-948" fmla="*/ 1825498 h 3939732"/>
              <a:gd name="connsiteX6-949" fmla="*/ 1853384 w 3897869"/>
              <a:gd name="connsiteY6-950" fmla="*/ 1362894 h 3939732"/>
              <a:gd name="connsiteX7-951" fmla="*/ 1594841 w 3897869"/>
              <a:gd name="connsiteY7-952" fmla="*/ 36923 h 3939732"/>
              <a:gd name="connsiteX8-953" fmla="*/ 3869632 w 3897869"/>
              <a:gd name="connsiteY8-954" fmla="*/ 1508593 h 3939732"/>
              <a:gd name="connsiteX9-955" fmla="*/ 3670773 w 3897869"/>
              <a:gd name="connsiteY9-956" fmla="*/ 2416710 h 3939732"/>
              <a:gd name="connsiteX10-957" fmla="*/ 3671055 w 3897869"/>
              <a:gd name="connsiteY10-958" fmla="*/ 2417653 h 3939732"/>
              <a:gd name="connsiteX11-959" fmla="*/ 3164582 w 3897869"/>
              <a:gd name="connsiteY11-960" fmla="*/ 2822329 h 3939732"/>
              <a:gd name="connsiteX12-961" fmla="*/ 3176822 w 3897869"/>
              <a:gd name="connsiteY12-962" fmla="*/ 2836256 h 3939732"/>
              <a:gd name="connsiteX13-963" fmla="*/ 3146203 w 3897869"/>
              <a:gd name="connsiteY13-964" fmla="*/ 2835026 h 3939732"/>
              <a:gd name="connsiteX14-965" fmla="*/ 3151211 w 3897869"/>
              <a:gd name="connsiteY14-966" fmla="*/ 2827425 h 3939732"/>
              <a:gd name="connsiteX15-967" fmla="*/ 2397082 w 3897869"/>
              <a:gd name="connsiteY15-968" fmla="*/ 2555951 h 3939732"/>
              <a:gd name="connsiteX16-969" fmla="*/ 2396219 w 3897869"/>
              <a:gd name="connsiteY16-970" fmla="*/ 2549477 h 3939732"/>
              <a:gd name="connsiteX17-971" fmla="*/ 1746058 w 3897869"/>
              <a:gd name="connsiteY17-972" fmla="*/ 3084844 h 3939732"/>
              <a:gd name="connsiteX18-973" fmla="*/ 990519 w 3897869"/>
              <a:gd name="connsiteY18-974" fmla="*/ 2011053 h 3939732"/>
              <a:gd name="connsiteX19-975" fmla="*/ 1593790 w 3897869"/>
              <a:gd name="connsiteY19-976" fmla="*/ 959078 h 3939732"/>
              <a:gd name="connsiteX20-977" fmla="*/ 1746058 w 3897869"/>
              <a:gd name="connsiteY20-978" fmla="*/ 937262 h 3939732"/>
              <a:gd name="connsiteX21-979" fmla="*/ 2206475 w 3897869"/>
              <a:gd name="connsiteY21-980" fmla="*/ 1165194 h 3939732"/>
              <a:gd name="connsiteX22-981" fmla="*/ 2185910 w 3897869"/>
              <a:gd name="connsiteY22-982" fmla="*/ 869152 h 3939732"/>
              <a:gd name="connsiteX23-983" fmla="*/ 2656644 w 3897869"/>
              <a:gd name="connsiteY23-984" fmla="*/ 794408 h 3939732"/>
              <a:gd name="connsiteX24-985" fmla="*/ 2828567 w 3897869"/>
              <a:gd name="connsiteY24-986" fmla="*/ 2090795 h 3939732"/>
              <a:gd name="connsiteX25-987" fmla="*/ 3312378 w 3897869"/>
              <a:gd name="connsiteY25-988" fmla="*/ 2032862 h 3939732"/>
              <a:gd name="connsiteX26-989" fmla="*/ 3289926 w 3897869"/>
              <a:gd name="connsiteY26-990" fmla="*/ 1337965 h 3939732"/>
              <a:gd name="connsiteX27-991" fmla="*/ 3290031 w 3897869"/>
              <a:gd name="connsiteY27-992" fmla="*/ 1338068 h 3939732"/>
              <a:gd name="connsiteX28-993" fmla="*/ 1700745 w 3897869"/>
              <a:gd name="connsiteY28-994" fmla="*/ 566301 h 3939732"/>
              <a:gd name="connsiteX29-995" fmla="*/ 571995 w 3897869"/>
              <a:gd name="connsiteY29-996" fmla="*/ 2265435 h 3939732"/>
              <a:gd name="connsiteX30-997" fmla="*/ 2267548 w 3897869"/>
              <a:gd name="connsiteY30-998" fmla="*/ 3399556 h 3939732"/>
              <a:gd name="connsiteX31-999" fmla="*/ 3194376 w 3897869"/>
              <a:gd name="connsiteY31-1000" fmla="*/ 3063923 h 3939732"/>
              <a:gd name="connsiteX32-1001" fmla="*/ 3268026 w 3897869"/>
              <a:gd name="connsiteY32-1002" fmla="*/ 3500815 h 3939732"/>
              <a:gd name="connsiteX33-1003" fmla="*/ 2347298 w 3897869"/>
              <a:gd name="connsiteY33-1004" fmla="*/ 3895311 h 3939732"/>
              <a:gd name="connsiteX34-1005" fmla="*/ 42617 w 3897869"/>
              <a:gd name="connsiteY34-1006" fmla="*/ 2371338 h 3939732"/>
              <a:gd name="connsiteX35-1007" fmla="*/ 1594841 w 3897869"/>
              <a:gd name="connsiteY35-1008" fmla="*/ 36923 h 3939732"/>
              <a:gd name="connsiteX0-1009" fmla="*/ 1853384 w 3897869"/>
              <a:gd name="connsiteY0-1010" fmla="*/ 1371624 h 3948462"/>
              <a:gd name="connsiteX1-1011" fmla="*/ 1768767 w 3897869"/>
              <a:gd name="connsiteY1-1012" fmla="*/ 1390324 h 3948462"/>
              <a:gd name="connsiteX2-1013" fmla="*/ 1517577 w 3897869"/>
              <a:gd name="connsiteY2-1014" fmla="*/ 2042010 h 3948462"/>
              <a:gd name="connsiteX3-1015" fmla="*/ 1928990 w 3897869"/>
              <a:gd name="connsiteY3-1016" fmla="*/ 2639747 h 3948462"/>
              <a:gd name="connsiteX4-1017" fmla="*/ 2318674 w 3897869"/>
              <a:gd name="connsiteY4-1018" fmla="*/ 2006358 h 3948462"/>
              <a:gd name="connsiteX5-1019" fmla="*/ 2293344 w 3897869"/>
              <a:gd name="connsiteY5-1020" fmla="*/ 1834228 h 3948462"/>
              <a:gd name="connsiteX6-1021" fmla="*/ 1853384 w 3897869"/>
              <a:gd name="connsiteY6-1022" fmla="*/ 1371624 h 3948462"/>
              <a:gd name="connsiteX7-1023" fmla="*/ 1594841 w 3897869"/>
              <a:gd name="connsiteY7-1024" fmla="*/ 45653 h 3948462"/>
              <a:gd name="connsiteX8-1025" fmla="*/ 3869632 w 3897869"/>
              <a:gd name="connsiteY8-1026" fmla="*/ 1517323 h 3948462"/>
              <a:gd name="connsiteX9-1027" fmla="*/ 3670773 w 3897869"/>
              <a:gd name="connsiteY9-1028" fmla="*/ 2425440 h 3948462"/>
              <a:gd name="connsiteX10-1029" fmla="*/ 3671055 w 3897869"/>
              <a:gd name="connsiteY10-1030" fmla="*/ 2426383 h 3948462"/>
              <a:gd name="connsiteX11-1031" fmla="*/ 3164582 w 3897869"/>
              <a:gd name="connsiteY11-1032" fmla="*/ 2831059 h 3948462"/>
              <a:gd name="connsiteX12-1033" fmla="*/ 3176822 w 3897869"/>
              <a:gd name="connsiteY12-1034" fmla="*/ 2844986 h 3948462"/>
              <a:gd name="connsiteX13-1035" fmla="*/ 3146203 w 3897869"/>
              <a:gd name="connsiteY13-1036" fmla="*/ 2843756 h 3948462"/>
              <a:gd name="connsiteX14-1037" fmla="*/ 3151211 w 3897869"/>
              <a:gd name="connsiteY14-1038" fmla="*/ 2836155 h 3948462"/>
              <a:gd name="connsiteX15-1039" fmla="*/ 2397082 w 3897869"/>
              <a:gd name="connsiteY15-1040" fmla="*/ 2564681 h 3948462"/>
              <a:gd name="connsiteX16-1041" fmla="*/ 2396219 w 3897869"/>
              <a:gd name="connsiteY16-1042" fmla="*/ 2558207 h 3948462"/>
              <a:gd name="connsiteX17-1043" fmla="*/ 1746058 w 3897869"/>
              <a:gd name="connsiteY17-1044" fmla="*/ 3093574 h 3948462"/>
              <a:gd name="connsiteX18-1045" fmla="*/ 990519 w 3897869"/>
              <a:gd name="connsiteY18-1046" fmla="*/ 2019783 h 3948462"/>
              <a:gd name="connsiteX19-1047" fmla="*/ 1593790 w 3897869"/>
              <a:gd name="connsiteY19-1048" fmla="*/ 967808 h 3948462"/>
              <a:gd name="connsiteX20-1049" fmla="*/ 1746058 w 3897869"/>
              <a:gd name="connsiteY20-1050" fmla="*/ 945992 h 3948462"/>
              <a:gd name="connsiteX21-1051" fmla="*/ 2206475 w 3897869"/>
              <a:gd name="connsiteY21-1052" fmla="*/ 1173924 h 3948462"/>
              <a:gd name="connsiteX22-1053" fmla="*/ 2185910 w 3897869"/>
              <a:gd name="connsiteY22-1054" fmla="*/ 877882 h 3948462"/>
              <a:gd name="connsiteX23-1055" fmla="*/ 2656644 w 3897869"/>
              <a:gd name="connsiteY23-1056" fmla="*/ 803138 h 3948462"/>
              <a:gd name="connsiteX24-1057" fmla="*/ 2828567 w 3897869"/>
              <a:gd name="connsiteY24-1058" fmla="*/ 2099525 h 3948462"/>
              <a:gd name="connsiteX25-1059" fmla="*/ 3312378 w 3897869"/>
              <a:gd name="connsiteY25-1060" fmla="*/ 2041592 h 3948462"/>
              <a:gd name="connsiteX26-1061" fmla="*/ 3289926 w 3897869"/>
              <a:gd name="connsiteY26-1062" fmla="*/ 1346695 h 3948462"/>
              <a:gd name="connsiteX27-1063" fmla="*/ 3290031 w 3897869"/>
              <a:gd name="connsiteY27-1064" fmla="*/ 1346798 h 3948462"/>
              <a:gd name="connsiteX28-1065" fmla="*/ 1700745 w 3897869"/>
              <a:gd name="connsiteY28-1066" fmla="*/ 575031 h 3948462"/>
              <a:gd name="connsiteX29-1067" fmla="*/ 571995 w 3897869"/>
              <a:gd name="connsiteY29-1068" fmla="*/ 2274165 h 3948462"/>
              <a:gd name="connsiteX30-1069" fmla="*/ 2267548 w 3897869"/>
              <a:gd name="connsiteY30-1070" fmla="*/ 3408286 h 3948462"/>
              <a:gd name="connsiteX31-1071" fmla="*/ 3194376 w 3897869"/>
              <a:gd name="connsiteY31-1072" fmla="*/ 3072653 h 3948462"/>
              <a:gd name="connsiteX32-1073" fmla="*/ 3268026 w 3897869"/>
              <a:gd name="connsiteY32-1074" fmla="*/ 3509545 h 3948462"/>
              <a:gd name="connsiteX33-1075" fmla="*/ 2347298 w 3897869"/>
              <a:gd name="connsiteY33-1076" fmla="*/ 3904041 h 3948462"/>
              <a:gd name="connsiteX34-1077" fmla="*/ 42617 w 3897869"/>
              <a:gd name="connsiteY34-1078" fmla="*/ 2380068 h 3948462"/>
              <a:gd name="connsiteX35-1079" fmla="*/ 1594841 w 3897869"/>
              <a:gd name="connsiteY35-1080" fmla="*/ 45653 h 3948462"/>
              <a:gd name="connsiteX0-1081" fmla="*/ 1853384 w 3876965"/>
              <a:gd name="connsiteY0-1082" fmla="*/ 1371624 h 3948462"/>
              <a:gd name="connsiteX1-1083" fmla="*/ 1768767 w 3876965"/>
              <a:gd name="connsiteY1-1084" fmla="*/ 1390324 h 3948462"/>
              <a:gd name="connsiteX2-1085" fmla="*/ 1517577 w 3876965"/>
              <a:gd name="connsiteY2-1086" fmla="*/ 2042010 h 3948462"/>
              <a:gd name="connsiteX3-1087" fmla="*/ 1928990 w 3876965"/>
              <a:gd name="connsiteY3-1088" fmla="*/ 2639747 h 3948462"/>
              <a:gd name="connsiteX4-1089" fmla="*/ 2318674 w 3876965"/>
              <a:gd name="connsiteY4-1090" fmla="*/ 2006358 h 3948462"/>
              <a:gd name="connsiteX5-1091" fmla="*/ 2293344 w 3876965"/>
              <a:gd name="connsiteY5-1092" fmla="*/ 1834228 h 3948462"/>
              <a:gd name="connsiteX6-1093" fmla="*/ 1853384 w 3876965"/>
              <a:gd name="connsiteY6-1094" fmla="*/ 1371624 h 3948462"/>
              <a:gd name="connsiteX7-1095" fmla="*/ 1594841 w 3876965"/>
              <a:gd name="connsiteY7-1096" fmla="*/ 45653 h 3948462"/>
              <a:gd name="connsiteX8-1097" fmla="*/ 3869632 w 3876965"/>
              <a:gd name="connsiteY8-1098" fmla="*/ 1517323 h 3948462"/>
              <a:gd name="connsiteX9-1099" fmla="*/ 3670773 w 3876965"/>
              <a:gd name="connsiteY9-1100" fmla="*/ 2425440 h 3948462"/>
              <a:gd name="connsiteX10-1101" fmla="*/ 3671055 w 3876965"/>
              <a:gd name="connsiteY10-1102" fmla="*/ 2426383 h 3948462"/>
              <a:gd name="connsiteX11-1103" fmla="*/ 3164582 w 3876965"/>
              <a:gd name="connsiteY11-1104" fmla="*/ 2831059 h 3948462"/>
              <a:gd name="connsiteX12-1105" fmla="*/ 3176822 w 3876965"/>
              <a:gd name="connsiteY12-1106" fmla="*/ 2844986 h 3948462"/>
              <a:gd name="connsiteX13-1107" fmla="*/ 3146203 w 3876965"/>
              <a:gd name="connsiteY13-1108" fmla="*/ 2843756 h 3948462"/>
              <a:gd name="connsiteX14-1109" fmla="*/ 3151211 w 3876965"/>
              <a:gd name="connsiteY14-1110" fmla="*/ 2836155 h 3948462"/>
              <a:gd name="connsiteX15-1111" fmla="*/ 2397082 w 3876965"/>
              <a:gd name="connsiteY15-1112" fmla="*/ 2564681 h 3948462"/>
              <a:gd name="connsiteX16-1113" fmla="*/ 2396219 w 3876965"/>
              <a:gd name="connsiteY16-1114" fmla="*/ 2558207 h 3948462"/>
              <a:gd name="connsiteX17-1115" fmla="*/ 1746058 w 3876965"/>
              <a:gd name="connsiteY17-1116" fmla="*/ 3093574 h 3948462"/>
              <a:gd name="connsiteX18-1117" fmla="*/ 990519 w 3876965"/>
              <a:gd name="connsiteY18-1118" fmla="*/ 2019783 h 3948462"/>
              <a:gd name="connsiteX19-1119" fmla="*/ 1593790 w 3876965"/>
              <a:gd name="connsiteY19-1120" fmla="*/ 967808 h 3948462"/>
              <a:gd name="connsiteX20-1121" fmla="*/ 1746058 w 3876965"/>
              <a:gd name="connsiteY20-1122" fmla="*/ 945992 h 3948462"/>
              <a:gd name="connsiteX21-1123" fmla="*/ 2206475 w 3876965"/>
              <a:gd name="connsiteY21-1124" fmla="*/ 1173924 h 3948462"/>
              <a:gd name="connsiteX22-1125" fmla="*/ 2185910 w 3876965"/>
              <a:gd name="connsiteY22-1126" fmla="*/ 877882 h 3948462"/>
              <a:gd name="connsiteX23-1127" fmla="*/ 2656644 w 3876965"/>
              <a:gd name="connsiteY23-1128" fmla="*/ 803138 h 3948462"/>
              <a:gd name="connsiteX24-1129" fmla="*/ 2828567 w 3876965"/>
              <a:gd name="connsiteY24-1130" fmla="*/ 2099525 h 3948462"/>
              <a:gd name="connsiteX25-1131" fmla="*/ 3312378 w 3876965"/>
              <a:gd name="connsiteY25-1132" fmla="*/ 2041592 h 3948462"/>
              <a:gd name="connsiteX26-1133" fmla="*/ 3289926 w 3876965"/>
              <a:gd name="connsiteY26-1134" fmla="*/ 1346695 h 3948462"/>
              <a:gd name="connsiteX27-1135" fmla="*/ 3290031 w 3876965"/>
              <a:gd name="connsiteY27-1136" fmla="*/ 1346798 h 3948462"/>
              <a:gd name="connsiteX28-1137" fmla="*/ 1700745 w 3876965"/>
              <a:gd name="connsiteY28-1138" fmla="*/ 575031 h 3948462"/>
              <a:gd name="connsiteX29-1139" fmla="*/ 571995 w 3876965"/>
              <a:gd name="connsiteY29-1140" fmla="*/ 2274165 h 3948462"/>
              <a:gd name="connsiteX30-1141" fmla="*/ 2267548 w 3876965"/>
              <a:gd name="connsiteY30-1142" fmla="*/ 3408286 h 3948462"/>
              <a:gd name="connsiteX31-1143" fmla="*/ 3194376 w 3876965"/>
              <a:gd name="connsiteY31-1144" fmla="*/ 3072653 h 3948462"/>
              <a:gd name="connsiteX32-1145" fmla="*/ 3268026 w 3876965"/>
              <a:gd name="connsiteY32-1146" fmla="*/ 3509545 h 3948462"/>
              <a:gd name="connsiteX33-1147" fmla="*/ 2347298 w 3876965"/>
              <a:gd name="connsiteY33-1148" fmla="*/ 3904041 h 3948462"/>
              <a:gd name="connsiteX34-1149" fmla="*/ 42617 w 3876965"/>
              <a:gd name="connsiteY34-1150" fmla="*/ 2380068 h 3948462"/>
              <a:gd name="connsiteX35-1151" fmla="*/ 1594841 w 3876965"/>
              <a:gd name="connsiteY35-1152" fmla="*/ 45653 h 3948462"/>
              <a:gd name="connsiteX0-1153" fmla="*/ 1853384 w 3869632"/>
              <a:gd name="connsiteY0-1154" fmla="*/ 1371624 h 3948462"/>
              <a:gd name="connsiteX1-1155" fmla="*/ 1768767 w 3869632"/>
              <a:gd name="connsiteY1-1156" fmla="*/ 1390324 h 3948462"/>
              <a:gd name="connsiteX2-1157" fmla="*/ 1517577 w 3869632"/>
              <a:gd name="connsiteY2-1158" fmla="*/ 2042010 h 3948462"/>
              <a:gd name="connsiteX3-1159" fmla="*/ 1928990 w 3869632"/>
              <a:gd name="connsiteY3-1160" fmla="*/ 2639747 h 3948462"/>
              <a:gd name="connsiteX4-1161" fmla="*/ 2318674 w 3869632"/>
              <a:gd name="connsiteY4-1162" fmla="*/ 2006358 h 3948462"/>
              <a:gd name="connsiteX5-1163" fmla="*/ 2293344 w 3869632"/>
              <a:gd name="connsiteY5-1164" fmla="*/ 1834228 h 3948462"/>
              <a:gd name="connsiteX6-1165" fmla="*/ 1853384 w 3869632"/>
              <a:gd name="connsiteY6-1166" fmla="*/ 1371624 h 3948462"/>
              <a:gd name="connsiteX7-1167" fmla="*/ 1594841 w 3869632"/>
              <a:gd name="connsiteY7-1168" fmla="*/ 45653 h 3948462"/>
              <a:gd name="connsiteX8-1169" fmla="*/ 3869632 w 3869632"/>
              <a:gd name="connsiteY8-1170" fmla="*/ 1517323 h 3948462"/>
              <a:gd name="connsiteX9-1171" fmla="*/ 3670773 w 3869632"/>
              <a:gd name="connsiteY9-1172" fmla="*/ 2425440 h 3948462"/>
              <a:gd name="connsiteX10-1173" fmla="*/ 3671055 w 3869632"/>
              <a:gd name="connsiteY10-1174" fmla="*/ 2426383 h 3948462"/>
              <a:gd name="connsiteX11-1175" fmla="*/ 3164582 w 3869632"/>
              <a:gd name="connsiteY11-1176" fmla="*/ 2831059 h 3948462"/>
              <a:gd name="connsiteX12-1177" fmla="*/ 3176822 w 3869632"/>
              <a:gd name="connsiteY12-1178" fmla="*/ 2844986 h 3948462"/>
              <a:gd name="connsiteX13-1179" fmla="*/ 3146203 w 3869632"/>
              <a:gd name="connsiteY13-1180" fmla="*/ 2843756 h 3948462"/>
              <a:gd name="connsiteX14-1181" fmla="*/ 3151211 w 3869632"/>
              <a:gd name="connsiteY14-1182" fmla="*/ 2836155 h 3948462"/>
              <a:gd name="connsiteX15-1183" fmla="*/ 2397082 w 3869632"/>
              <a:gd name="connsiteY15-1184" fmla="*/ 2564681 h 3948462"/>
              <a:gd name="connsiteX16-1185" fmla="*/ 2396219 w 3869632"/>
              <a:gd name="connsiteY16-1186" fmla="*/ 2558207 h 3948462"/>
              <a:gd name="connsiteX17-1187" fmla="*/ 1746058 w 3869632"/>
              <a:gd name="connsiteY17-1188" fmla="*/ 3093574 h 3948462"/>
              <a:gd name="connsiteX18-1189" fmla="*/ 990519 w 3869632"/>
              <a:gd name="connsiteY18-1190" fmla="*/ 2019783 h 3948462"/>
              <a:gd name="connsiteX19-1191" fmla="*/ 1593790 w 3869632"/>
              <a:gd name="connsiteY19-1192" fmla="*/ 967808 h 3948462"/>
              <a:gd name="connsiteX20-1193" fmla="*/ 1746058 w 3869632"/>
              <a:gd name="connsiteY20-1194" fmla="*/ 945992 h 3948462"/>
              <a:gd name="connsiteX21-1195" fmla="*/ 2206475 w 3869632"/>
              <a:gd name="connsiteY21-1196" fmla="*/ 1173924 h 3948462"/>
              <a:gd name="connsiteX22-1197" fmla="*/ 2185910 w 3869632"/>
              <a:gd name="connsiteY22-1198" fmla="*/ 877882 h 3948462"/>
              <a:gd name="connsiteX23-1199" fmla="*/ 2656644 w 3869632"/>
              <a:gd name="connsiteY23-1200" fmla="*/ 803138 h 3948462"/>
              <a:gd name="connsiteX24-1201" fmla="*/ 2828567 w 3869632"/>
              <a:gd name="connsiteY24-1202" fmla="*/ 2099525 h 3948462"/>
              <a:gd name="connsiteX25-1203" fmla="*/ 3312378 w 3869632"/>
              <a:gd name="connsiteY25-1204" fmla="*/ 2041592 h 3948462"/>
              <a:gd name="connsiteX26-1205" fmla="*/ 3289926 w 3869632"/>
              <a:gd name="connsiteY26-1206" fmla="*/ 1346695 h 3948462"/>
              <a:gd name="connsiteX27-1207" fmla="*/ 3290031 w 3869632"/>
              <a:gd name="connsiteY27-1208" fmla="*/ 1346798 h 3948462"/>
              <a:gd name="connsiteX28-1209" fmla="*/ 1700745 w 3869632"/>
              <a:gd name="connsiteY28-1210" fmla="*/ 575031 h 3948462"/>
              <a:gd name="connsiteX29-1211" fmla="*/ 571995 w 3869632"/>
              <a:gd name="connsiteY29-1212" fmla="*/ 2274165 h 3948462"/>
              <a:gd name="connsiteX30-1213" fmla="*/ 2267548 w 3869632"/>
              <a:gd name="connsiteY30-1214" fmla="*/ 3408286 h 3948462"/>
              <a:gd name="connsiteX31-1215" fmla="*/ 3194376 w 3869632"/>
              <a:gd name="connsiteY31-1216" fmla="*/ 3072653 h 3948462"/>
              <a:gd name="connsiteX32-1217" fmla="*/ 3268026 w 3869632"/>
              <a:gd name="connsiteY32-1218" fmla="*/ 3509545 h 3948462"/>
              <a:gd name="connsiteX33-1219" fmla="*/ 2347298 w 3869632"/>
              <a:gd name="connsiteY33-1220" fmla="*/ 3904041 h 3948462"/>
              <a:gd name="connsiteX34-1221" fmla="*/ 42617 w 3869632"/>
              <a:gd name="connsiteY34-1222" fmla="*/ 2380068 h 3948462"/>
              <a:gd name="connsiteX35-1223" fmla="*/ 1594841 w 3869632"/>
              <a:gd name="connsiteY35-1224" fmla="*/ 45653 h 3948462"/>
              <a:gd name="connsiteX0-1225" fmla="*/ 1853384 w 3869632"/>
              <a:gd name="connsiteY0-1226" fmla="*/ 1371624 h 3948462"/>
              <a:gd name="connsiteX1-1227" fmla="*/ 1768767 w 3869632"/>
              <a:gd name="connsiteY1-1228" fmla="*/ 1390324 h 3948462"/>
              <a:gd name="connsiteX2-1229" fmla="*/ 1517577 w 3869632"/>
              <a:gd name="connsiteY2-1230" fmla="*/ 2042010 h 3948462"/>
              <a:gd name="connsiteX3-1231" fmla="*/ 1928990 w 3869632"/>
              <a:gd name="connsiteY3-1232" fmla="*/ 2639747 h 3948462"/>
              <a:gd name="connsiteX4-1233" fmla="*/ 2318674 w 3869632"/>
              <a:gd name="connsiteY4-1234" fmla="*/ 2006358 h 3948462"/>
              <a:gd name="connsiteX5-1235" fmla="*/ 2293344 w 3869632"/>
              <a:gd name="connsiteY5-1236" fmla="*/ 1834228 h 3948462"/>
              <a:gd name="connsiteX6-1237" fmla="*/ 1853384 w 3869632"/>
              <a:gd name="connsiteY6-1238" fmla="*/ 1371624 h 3948462"/>
              <a:gd name="connsiteX7-1239" fmla="*/ 1594841 w 3869632"/>
              <a:gd name="connsiteY7-1240" fmla="*/ 45653 h 3948462"/>
              <a:gd name="connsiteX8-1241" fmla="*/ 3869632 w 3869632"/>
              <a:gd name="connsiteY8-1242" fmla="*/ 1517323 h 3948462"/>
              <a:gd name="connsiteX9-1243" fmla="*/ 3670773 w 3869632"/>
              <a:gd name="connsiteY9-1244" fmla="*/ 2425440 h 3948462"/>
              <a:gd name="connsiteX10-1245" fmla="*/ 3671055 w 3869632"/>
              <a:gd name="connsiteY10-1246" fmla="*/ 2426383 h 3948462"/>
              <a:gd name="connsiteX11-1247" fmla="*/ 3164582 w 3869632"/>
              <a:gd name="connsiteY11-1248" fmla="*/ 2831059 h 3948462"/>
              <a:gd name="connsiteX12-1249" fmla="*/ 3176822 w 3869632"/>
              <a:gd name="connsiteY12-1250" fmla="*/ 2844986 h 3948462"/>
              <a:gd name="connsiteX13-1251" fmla="*/ 3146203 w 3869632"/>
              <a:gd name="connsiteY13-1252" fmla="*/ 2843756 h 3948462"/>
              <a:gd name="connsiteX14-1253" fmla="*/ 3151211 w 3869632"/>
              <a:gd name="connsiteY14-1254" fmla="*/ 2836155 h 3948462"/>
              <a:gd name="connsiteX15-1255" fmla="*/ 2397082 w 3869632"/>
              <a:gd name="connsiteY15-1256" fmla="*/ 2564681 h 3948462"/>
              <a:gd name="connsiteX16-1257" fmla="*/ 2396219 w 3869632"/>
              <a:gd name="connsiteY16-1258" fmla="*/ 2558207 h 3948462"/>
              <a:gd name="connsiteX17-1259" fmla="*/ 1746058 w 3869632"/>
              <a:gd name="connsiteY17-1260" fmla="*/ 3093574 h 3948462"/>
              <a:gd name="connsiteX18-1261" fmla="*/ 990519 w 3869632"/>
              <a:gd name="connsiteY18-1262" fmla="*/ 2019783 h 3948462"/>
              <a:gd name="connsiteX19-1263" fmla="*/ 1593790 w 3869632"/>
              <a:gd name="connsiteY19-1264" fmla="*/ 967808 h 3948462"/>
              <a:gd name="connsiteX20-1265" fmla="*/ 1746058 w 3869632"/>
              <a:gd name="connsiteY20-1266" fmla="*/ 945992 h 3948462"/>
              <a:gd name="connsiteX21-1267" fmla="*/ 2206475 w 3869632"/>
              <a:gd name="connsiteY21-1268" fmla="*/ 1173924 h 3948462"/>
              <a:gd name="connsiteX22-1269" fmla="*/ 2185910 w 3869632"/>
              <a:gd name="connsiteY22-1270" fmla="*/ 877882 h 3948462"/>
              <a:gd name="connsiteX23-1271" fmla="*/ 2656644 w 3869632"/>
              <a:gd name="connsiteY23-1272" fmla="*/ 803138 h 3948462"/>
              <a:gd name="connsiteX24-1273" fmla="*/ 2828567 w 3869632"/>
              <a:gd name="connsiteY24-1274" fmla="*/ 2099525 h 3948462"/>
              <a:gd name="connsiteX25-1275" fmla="*/ 3312378 w 3869632"/>
              <a:gd name="connsiteY25-1276" fmla="*/ 2041592 h 3948462"/>
              <a:gd name="connsiteX26-1277" fmla="*/ 3289926 w 3869632"/>
              <a:gd name="connsiteY26-1278" fmla="*/ 1346695 h 3948462"/>
              <a:gd name="connsiteX27-1279" fmla="*/ 3290031 w 3869632"/>
              <a:gd name="connsiteY27-1280" fmla="*/ 1346798 h 3948462"/>
              <a:gd name="connsiteX28-1281" fmla="*/ 1700745 w 3869632"/>
              <a:gd name="connsiteY28-1282" fmla="*/ 575031 h 3948462"/>
              <a:gd name="connsiteX29-1283" fmla="*/ 571995 w 3869632"/>
              <a:gd name="connsiteY29-1284" fmla="*/ 2274165 h 3948462"/>
              <a:gd name="connsiteX30-1285" fmla="*/ 2267548 w 3869632"/>
              <a:gd name="connsiteY30-1286" fmla="*/ 3408286 h 3948462"/>
              <a:gd name="connsiteX31-1287" fmla="*/ 3194376 w 3869632"/>
              <a:gd name="connsiteY31-1288" fmla="*/ 3072653 h 3948462"/>
              <a:gd name="connsiteX32-1289" fmla="*/ 3268026 w 3869632"/>
              <a:gd name="connsiteY32-1290" fmla="*/ 3509545 h 3948462"/>
              <a:gd name="connsiteX33-1291" fmla="*/ 2347298 w 3869632"/>
              <a:gd name="connsiteY33-1292" fmla="*/ 3904041 h 3948462"/>
              <a:gd name="connsiteX34-1293" fmla="*/ 42617 w 3869632"/>
              <a:gd name="connsiteY34-1294" fmla="*/ 2380068 h 3948462"/>
              <a:gd name="connsiteX35-1295" fmla="*/ 1594841 w 3869632"/>
              <a:gd name="connsiteY35-1296" fmla="*/ 45653 h 3948462"/>
              <a:gd name="connsiteX0-1297" fmla="*/ 1853384 w 3869632"/>
              <a:gd name="connsiteY0-1298" fmla="*/ 1371624 h 3948462"/>
              <a:gd name="connsiteX1-1299" fmla="*/ 1768767 w 3869632"/>
              <a:gd name="connsiteY1-1300" fmla="*/ 1390324 h 3948462"/>
              <a:gd name="connsiteX2-1301" fmla="*/ 1517577 w 3869632"/>
              <a:gd name="connsiteY2-1302" fmla="*/ 2042010 h 3948462"/>
              <a:gd name="connsiteX3-1303" fmla="*/ 1928990 w 3869632"/>
              <a:gd name="connsiteY3-1304" fmla="*/ 2639747 h 3948462"/>
              <a:gd name="connsiteX4-1305" fmla="*/ 2318674 w 3869632"/>
              <a:gd name="connsiteY4-1306" fmla="*/ 2006358 h 3948462"/>
              <a:gd name="connsiteX5-1307" fmla="*/ 2293344 w 3869632"/>
              <a:gd name="connsiteY5-1308" fmla="*/ 1834228 h 3948462"/>
              <a:gd name="connsiteX6-1309" fmla="*/ 1853384 w 3869632"/>
              <a:gd name="connsiteY6-1310" fmla="*/ 1371624 h 3948462"/>
              <a:gd name="connsiteX7-1311" fmla="*/ 1594841 w 3869632"/>
              <a:gd name="connsiteY7-1312" fmla="*/ 45653 h 3948462"/>
              <a:gd name="connsiteX8-1313" fmla="*/ 3869632 w 3869632"/>
              <a:gd name="connsiteY8-1314" fmla="*/ 1517323 h 3948462"/>
              <a:gd name="connsiteX9-1315" fmla="*/ 3670773 w 3869632"/>
              <a:gd name="connsiteY9-1316" fmla="*/ 2425440 h 3948462"/>
              <a:gd name="connsiteX10-1317" fmla="*/ 3671055 w 3869632"/>
              <a:gd name="connsiteY10-1318" fmla="*/ 2426383 h 3948462"/>
              <a:gd name="connsiteX11-1319" fmla="*/ 3164582 w 3869632"/>
              <a:gd name="connsiteY11-1320" fmla="*/ 2831059 h 3948462"/>
              <a:gd name="connsiteX12-1321" fmla="*/ 3176822 w 3869632"/>
              <a:gd name="connsiteY12-1322" fmla="*/ 2844986 h 3948462"/>
              <a:gd name="connsiteX13-1323" fmla="*/ 3146203 w 3869632"/>
              <a:gd name="connsiteY13-1324" fmla="*/ 2843756 h 3948462"/>
              <a:gd name="connsiteX14-1325" fmla="*/ 3151211 w 3869632"/>
              <a:gd name="connsiteY14-1326" fmla="*/ 2836155 h 3948462"/>
              <a:gd name="connsiteX15-1327" fmla="*/ 2397082 w 3869632"/>
              <a:gd name="connsiteY15-1328" fmla="*/ 2564681 h 3948462"/>
              <a:gd name="connsiteX16-1329" fmla="*/ 2396219 w 3869632"/>
              <a:gd name="connsiteY16-1330" fmla="*/ 2558207 h 3948462"/>
              <a:gd name="connsiteX17-1331" fmla="*/ 1746058 w 3869632"/>
              <a:gd name="connsiteY17-1332" fmla="*/ 3093574 h 3948462"/>
              <a:gd name="connsiteX18-1333" fmla="*/ 990519 w 3869632"/>
              <a:gd name="connsiteY18-1334" fmla="*/ 2019783 h 3948462"/>
              <a:gd name="connsiteX19-1335" fmla="*/ 1593790 w 3869632"/>
              <a:gd name="connsiteY19-1336" fmla="*/ 967808 h 3948462"/>
              <a:gd name="connsiteX20-1337" fmla="*/ 1746058 w 3869632"/>
              <a:gd name="connsiteY20-1338" fmla="*/ 945992 h 3948462"/>
              <a:gd name="connsiteX21-1339" fmla="*/ 2206475 w 3869632"/>
              <a:gd name="connsiteY21-1340" fmla="*/ 1173924 h 3948462"/>
              <a:gd name="connsiteX22-1341" fmla="*/ 2185910 w 3869632"/>
              <a:gd name="connsiteY22-1342" fmla="*/ 877882 h 3948462"/>
              <a:gd name="connsiteX23-1343" fmla="*/ 2656644 w 3869632"/>
              <a:gd name="connsiteY23-1344" fmla="*/ 803138 h 3948462"/>
              <a:gd name="connsiteX24-1345" fmla="*/ 2828567 w 3869632"/>
              <a:gd name="connsiteY24-1346" fmla="*/ 2099525 h 3948462"/>
              <a:gd name="connsiteX25-1347" fmla="*/ 3312378 w 3869632"/>
              <a:gd name="connsiteY25-1348" fmla="*/ 2041592 h 3948462"/>
              <a:gd name="connsiteX26-1349" fmla="*/ 3289926 w 3869632"/>
              <a:gd name="connsiteY26-1350" fmla="*/ 1346695 h 3948462"/>
              <a:gd name="connsiteX27-1351" fmla="*/ 3290031 w 3869632"/>
              <a:gd name="connsiteY27-1352" fmla="*/ 1346798 h 3948462"/>
              <a:gd name="connsiteX28-1353" fmla="*/ 1700745 w 3869632"/>
              <a:gd name="connsiteY28-1354" fmla="*/ 575031 h 3948462"/>
              <a:gd name="connsiteX29-1355" fmla="*/ 571995 w 3869632"/>
              <a:gd name="connsiteY29-1356" fmla="*/ 2274165 h 3948462"/>
              <a:gd name="connsiteX30-1357" fmla="*/ 2267548 w 3869632"/>
              <a:gd name="connsiteY30-1358" fmla="*/ 3408286 h 3948462"/>
              <a:gd name="connsiteX31-1359" fmla="*/ 3194376 w 3869632"/>
              <a:gd name="connsiteY31-1360" fmla="*/ 3072653 h 3948462"/>
              <a:gd name="connsiteX32-1361" fmla="*/ 3268026 w 3869632"/>
              <a:gd name="connsiteY32-1362" fmla="*/ 3509545 h 3948462"/>
              <a:gd name="connsiteX33-1363" fmla="*/ 2347298 w 3869632"/>
              <a:gd name="connsiteY33-1364" fmla="*/ 3904041 h 3948462"/>
              <a:gd name="connsiteX34-1365" fmla="*/ 42617 w 3869632"/>
              <a:gd name="connsiteY34-1366" fmla="*/ 2380068 h 3948462"/>
              <a:gd name="connsiteX35-1367" fmla="*/ 1594841 w 3869632"/>
              <a:gd name="connsiteY35-1368" fmla="*/ 45653 h 3948462"/>
              <a:gd name="connsiteX0-1369" fmla="*/ 1853384 w 3869632"/>
              <a:gd name="connsiteY0-1370" fmla="*/ 1371624 h 3948462"/>
              <a:gd name="connsiteX1-1371" fmla="*/ 1768767 w 3869632"/>
              <a:gd name="connsiteY1-1372" fmla="*/ 1390324 h 3948462"/>
              <a:gd name="connsiteX2-1373" fmla="*/ 1517577 w 3869632"/>
              <a:gd name="connsiteY2-1374" fmla="*/ 2042010 h 3948462"/>
              <a:gd name="connsiteX3-1375" fmla="*/ 1928990 w 3869632"/>
              <a:gd name="connsiteY3-1376" fmla="*/ 2639747 h 3948462"/>
              <a:gd name="connsiteX4-1377" fmla="*/ 2318674 w 3869632"/>
              <a:gd name="connsiteY4-1378" fmla="*/ 2006358 h 3948462"/>
              <a:gd name="connsiteX5-1379" fmla="*/ 2293344 w 3869632"/>
              <a:gd name="connsiteY5-1380" fmla="*/ 1834228 h 3948462"/>
              <a:gd name="connsiteX6-1381" fmla="*/ 1853384 w 3869632"/>
              <a:gd name="connsiteY6-1382" fmla="*/ 1371624 h 3948462"/>
              <a:gd name="connsiteX7-1383" fmla="*/ 1594841 w 3869632"/>
              <a:gd name="connsiteY7-1384" fmla="*/ 45653 h 3948462"/>
              <a:gd name="connsiteX8-1385" fmla="*/ 3869632 w 3869632"/>
              <a:gd name="connsiteY8-1386" fmla="*/ 1517323 h 3948462"/>
              <a:gd name="connsiteX9-1387" fmla="*/ 3670773 w 3869632"/>
              <a:gd name="connsiteY9-1388" fmla="*/ 2425440 h 3948462"/>
              <a:gd name="connsiteX10-1389" fmla="*/ 3671055 w 3869632"/>
              <a:gd name="connsiteY10-1390" fmla="*/ 2426383 h 3948462"/>
              <a:gd name="connsiteX11-1391" fmla="*/ 3164582 w 3869632"/>
              <a:gd name="connsiteY11-1392" fmla="*/ 2831059 h 3948462"/>
              <a:gd name="connsiteX12-1393" fmla="*/ 3176822 w 3869632"/>
              <a:gd name="connsiteY12-1394" fmla="*/ 2844986 h 3948462"/>
              <a:gd name="connsiteX13-1395" fmla="*/ 3146203 w 3869632"/>
              <a:gd name="connsiteY13-1396" fmla="*/ 2843756 h 3948462"/>
              <a:gd name="connsiteX14-1397" fmla="*/ 3151211 w 3869632"/>
              <a:gd name="connsiteY14-1398" fmla="*/ 2836155 h 3948462"/>
              <a:gd name="connsiteX15-1399" fmla="*/ 2397082 w 3869632"/>
              <a:gd name="connsiteY15-1400" fmla="*/ 2564681 h 3948462"/>
              <a:gd name="connsiteX16-1401" fmla="*/ 2396219 w 3869632"/>
              <a:gd name="connsiteY16-1402" fmla="*/ 2558207 h 3948462"/>
              <a:gd name="connsiteX17-1403" fmla="*/ 1746058 w 3869632"/>
              <a:gd name="connsiteY17-1404" fmla="*/ 3093574 h 3948462"/>
              <a:gd name="connsiteX18-1405" fmla="*/ 990519 w 3869632"/>
              <a:gd name="connsiteY18-1406" fmla="*/ 2019783 h 3948462"/>
              <a:gd name="connsiteX19-1407" fmla="*/ 1593790 w 3869632"/>
              <a:gd name="connsiteY19-1408" fmla="*/ 967808 h 3948462"/>
              <a:gd name="connsiteX20-1409" fmla="*/ 1746058 w 3869632"/>
              <a:gd name="connsiteY20-1410" fmla="*/ 945992 h 3948462"/>
              <a:gd name="connsiteX21-1411" fmla="*/ 2206475 w 3869632"/>
              <a:gd name="connsiteY21-1412" fmla="*/ 1173924 h 3948462"/>
              <a:gd name="connsiteX22-1413" fmla="*/ 2185910 w 3869632"/>
              <a:gd name="connsiteY22-1414" fmla="*/ 877882 h 3948462"/>
              <a:gd name="connsiteX23-1415" fmla="*/ 2656644 w 3869632"/>
              <a:gd name="connsiteY23-1416" fmla="*/ 803138 h 3948462"/>
              <a:gd name="connsiteX24-1417" fmla="*/ 2828567 w 3869632"/>
              <a:gd name="connsiteY24-1418" fmla="*/ 2099525 h 3948462"/>
              <a:gd name="connsiteX25-1419" fmla="*/ 3312378 w 3869632"/>
              <a:gd name="connsiteY25-1420" fmla="*/ 2041592 h 3948462"/>
              <a:gd name="connsiteX26-1421" fmla="*/ 3289926 w 3869632"/>
              <a:gd name="connsiteY26-1422" fmla="*/ 1346695 h 3948462"/>
              <a:gd name="connsiteX27-1423" fmla="*/ 3290031 w 3869632"/>
              <a:gd name="connsiteY27-1424" fmla="*/ 1346798 h 3948462"/>
              <a:gd name="connsiteX28-1425" fmla="*/ 1700745 w 3869632"/>
              <a:gd name="connsiteY28-1426" fmla="*/ 575031 h 3948462"/>
              <a:gd name="connsiteX29-1427" fmla="*/ 571995 w 3869632"/>
              <a:gd name="connsiteY29-1428" fmla="*/ 2274165 h 3948462"/>
              <a:gd name="connsiteX30-1429" fmla="*/ 2267548 w 3869632"/>
              <a:gd name="connsiteY30-1430" fmla="*/ 3408286 h 3948462"/>
              <a:gd name="connsiteX31-1431" fmla="*/ 3194376 w 3869632"/>
              <a:gd name="connsiteY31-1432" fmla="*/ 3072653 h 3948462"/>
              <a:gd name="connsiteX32-1433" fmla="*/ 3268026 w 3869632"/>
              <a:gd name="connsiteY32-1434" fmla="*/ 3509545 h 3948462"/>
              <a:gd name="connsiteX33-1435" fmla="*/ 2347298 w 3869632"/>
              <a:gd name="connsiteY33-1436" fmla="*/ 3904041 h 3948462"/>
              <a:gd name="connsiteX34-1437" fmla="*/ 42617 w 3869632"/>
              <a:gd name="connsiteY34-1438" fmla="*/ 2380068 h 3948462"/>
              <a:gd name="connsiteX35-1439" fmla="*/ 1594841 w 3869632"/>
              <a:gd name="connsiteY35-1440" fmla="*/ 45653 h 3948462"/>
              <a:gd name="connsiteX0-1441" fmla="*/ 1853384 w 3869632"/>
              <a:gd name="connsiteY0-1442" fmla="*/ 1371624 h 3948462"/>
              <a:gd name="connsiteX1-1443" fmla="*/ 1768767 w 3869632"/>
              <a:gd name="connsiteY1-1444" fmla="*/ 1390324 h 3948462"/>
              <a:gd name="connsiteX2-1445" fmla="*/ 1517577 w 3869632"/>
              <a:gd name="connsiteY2-1446" fmla="*/ 2042010 h 3948462"/>
              <a:gd name="connsiteX3-1447" fmla="*/ 1928990 w 3869632"/>
              <a:gd name="connsiteY3-1448" fmla="*/ 2639747 h 3948462"/>
              <a:gd name="connsiteX4-1449" fmla="*/ 2318674 w 3869632"/>
              <a:gd name="connsiteY4-1450" fmla="*/ 2006358 h 3948462"/>
              <a:gd name="connsiteX5-1451" fmla="*/ 2293344 w 3869632"/>
              <a:gd name="connsiteY5-1452" fmla="*/ 1834228 h 3948462"/>
              <a:gd name="connsiteX6-1453" fmla="*/ 1853384 w 3869632"/>
              <a:gd name="connsiteY6-1454" fmla="*/ 1371624 h 3948462"/>
              <a:gd name="connsiteX7-1455" fmla="*/ 1594841 w 3869632"/>
              <a:gd name="connsiteY7-1456" fmla="*/ 45653 h 3948462"/>
              <a:gd name="connsiteX8-1457" fmla="*/ 3869632 w 3869632"/>
              <a:gd name="connsiteY8-1458" fmla="*/ 1517323 h 3948462"/>
              <a:gd name="connsiteX9-1459" fmla="*/ 3670773 w 3869632"/>
              <a:gd name="connsiteY9-1460" fmla="*/ 2425440 h 3948462"/>
              <a:gd name="connsiteX10-1461" fmla="*/ 3671055 w 3869632"/>
              <a:gd name="connsiteY10-1462" fmla="*/ 2426383 h 3948462"/>
              <a:gd name="connsiteX11-1463" fmla="*/ 3164582 w 3869632"/>
              <a:gd name="connsiteY11-1464" fmla="*/ 2831059 h 3948462"/>
              <a:gd name="connsiteX12-1465" fmla="*/ 3176822 w 3869632"/>
              <a:gd name="connsiteY12-1466" fmla="*/ 2844986 h 3948462"/>
              <a:gd name="connsiteX13-1467" fmla="*/ 3146203 w 3869632"/>
              <a:gd name="connsiteY13-1468" fmla="*/ 2843756 h 3948462"/>
              <a:gd name="connsiteX14-1469" fmla="*/ 3151211 w 3869632"/>
              <a:gd name="connsiteY14-1470" fmla="*/ 2836155 h 3948462"/>
              <a:gd name="connsiteX15-1471" fmla="*/ 2397082 w 3869632"/>
              <a:gd name="connsiteY15-1472" fmla="*/ 2564681 h 3948462"/>
              <a:gd name="connsiteX16-1473" fmla="*/ 2396219 w 3869632"/>
              <a:gd name="connsiteY16-1474" fmla="*/ 2558207 h 3948462"/>
              <a:gd name="connsiteX17-1475" fmla="*/ 1746058 w 3869632"/>
              <a:gd name="connsiteY17-1476" fmla="*/ 3093574 h 3948462"/>
              <a:gd name="connsiteX18-1477" fmla="*/ 990519 w 3869632"/>
              <a:gd name="connsiteY18-1478" fmla="*/ 2019783 h 3948462"/>
              <a:gd name="connsiteX19-1479" fmla="*/ 1593790 w 3869632"/>
              <a:gd name="connsiteY19-1480" fmla="*/ 967808 h 3948462"/>
              <a:gd name="connsiteX20-1481" fmla="*/ 1746058 w 3869632"/>
              <a:gd name="connsiteY20-1482" fmla="*/ 945992 h 3948462"/>
              <a:gd name="connsiteX21-1483" fmla="*/ 2206475 w 3869632"/>
              <a:gd name="connsiteY21-1484" fmla="*/ 1173924 h 3948462"/>
              <a:gd name="connsiteX22-1485" fmla="*/ 2185910 w 3869632"/>
              <a:gd name="connsiteY22-1486" fmla="*/ 877882 h 3948462"/>
              <a:gd name="connsiteX23-1487" fmla="*/ 2656644 w 3869632"/>
              <a:gd name="connsiteY23-1488" fmla="*/ 803138 h 3948462"/>
              <a:gd name="connsiteX24-1489" fmla="*/ 2828567 w 3869632"/>
              <a:gd name="connsiteY24-1490" fmla="*/ 2099525 h 3948462"/>
              <a:gd name="connsiteX25-1491" fmla="*/ 3364683 w 3869632"/>
              <a:gd name="connsiteY25-1492" fmla="*/ 2060269 h 3948462"/>
              <a:gd name="connsiteX26-1493" fmla="*/ 3289926 w 3869632"/>
              <a:gd name="connsiteY26-1494" fmla="*/ 1346695 h 3948462"/>
              <a:gd name="connsiteX27-1495" fmla="*/ 3290031 w 3869632"/>
              <a:gd name="connsiteY27-1496" fmla="*/ 1346798 h 3948462"/>
              <a:gd name="connsiteX28-1497" fmla="*/ 1700745 w 3869632"/>
              <a:gd name="connsiteY28-1498" fmla="*/ 575031 h 3948462"/>
              <a:gd name="connsiteX29-1499" fmla="*/ 571995 w 3869632"/>
              <a:gd name="connsiteY29-1500" fmla="*/ 2274165 h 3948462"/>
              <a:gd name="connsiteX30-1501" fmla="*/ 2267548 w 3869632"/>
              <a:gd name="connsiteY30-1502" fmla="*/ 3408286 h 3948462"/>
              <a:gd name="connsiteX31-1503" fmla="*/ 3194376 w 3869632"/>
              <a:gd name="connsiteY31-1504" fmla="*/ 3072653 h 3948462"/>
              <a:gd name="connsiteX32-1505" fmla="*/ 3268026 w 3869632"/>
              <a:gd name="connsiteY32-1506" fmla="*/ 3509545 h 3948462"/>
              <a:gd name="connsiteX33-1507" fmla="*/ 2347298 w 3869632"/>
              <a:gd name="connsiteY33-1508" fmla="*/ 3904041 h 3948462"/>
              <a:gd name="connsiteX34-1509" fmla="*/ 42617 w 3869632"/>
              <a:gd name="connsiteY34-1510" fmla="*/ 2380068 h 3948462"/>
              <a:gd name="connsiteX35-1511" fmla="*/ 1594841 w 3869632"/>
              <a:gd name="connsiteY35-1512" fmla="*/ 45653 h 3948462"/>
              <a:gd name="connsiteX0-1513" fmla="*/ 1853384 w 3869632"/>
              <a:gd name="connsiteY0-1514" fmla="*/ 1371624 h 3948462"/>
              <a:gd name="connsiteX1-1515" fmla="*/ 1768767 w 3869632"/>
              <a:gd name="connsiteY1-1516" fmla="*/ 1390324 h 3948462"/>
              <a:gd name="connsiteX2-1517" fmla="*/ 1517577 w 3869632"/>
              <a:gd name="connsiteY2-1518" fmla="*/ 2042010 h 3948462"/>
              <a:gd name="connsiteX3-1519" fmla="*/ 1928990 w 3869632"/>
              <a:gd name="connsiteY3-1520" fmla="*/ 2639747 h 3948462"/>
              <a:gd name="connsiteX4-1521" fmla="*/ 2318674 w 3869632"/>
              <a:gd name="connsiteY4-1522" fmla="*/ 2006358 h 3948462"/>
              <a:gd name="connsiteX5-1523" fmla="*/ 2293344 w 3869632"/>
              <a:gd name="connsiteY5-1524" fmla="*/ 1834228 h 3948462"/>
              <a:gd name="connsiteX6-1525" fmla="*/ 1853384 w 3869632"/>
              <a:gd name="connsiteY6-1526" fmla="*/ 1371624 h 3948462"/>
              <a:gd name="connsiteX7-1527" fmla="*/ 1594841 w 3869632"/>
              <a:gd name="connsiteY7-1528" fmla="*/ 45653 h 3948462"/>
              <a:gd name="connsiteX8-1529" fmla="*/ 3869632 w 3869632"/>
              <a:gd name="connsiteY8-1530" fmla="*/ 1517323 h 3948462"/>
              <a:gd name="connsiteX9-1531" fmla="*/ 3670773 w 3869632"/>
              <a:gd name="connsiteY9-1532" fmla="*/ 2425440 h 3948462"/>
              <a:gd name="connsiteX10-1533" fmla="*/ 3671055 w 3869632"/>
              <a:gd name="connsiteY10-1534" fmla="*/ 2426383 h 3948462"/>
              <a:gd name="connsiteX11-1535" fmla="*/ 3164582 w 3869632"/>
              <a:gd name="connsiteY11-1536" fmla="*/ 2831059 h 3948462"/>
              <a:gd name="connsiteX12-1537" fmla="*/ 3176822 w 3869632"/>
              <a:gd name="connsiteY12-1538" fmla="*/ 2844986 h 3948462"/>
              <a:gd name="connsiteX13-1539" fmla="*/ 3146203 w 3869632"/>
              <a:gd name="connsiteY13-1540" fmla="*/ 2843756 h 3948462"/>
              <a:gd name="connsiteX14-1541" fmla="*/ 3151211 w 3869632"/>
              <a:gd name="connsiteY14-1542" fmla="*/ 2836155 h 3948462"/>
              <a:gd name="connsiteX15-1543" fmla="*/ 2397082 w 3869632"/>
              <a:gd name="connsiteY15-1544" fmla="*/ 2564681 h 3948462"/>
              <a:gd name="connsiteX16-1545" fmla="*/ 2396219 w 3869632"/>
              <a:gd name="connsiteY16-1546" fmla="*/ 2558207 h 3948462"/>
              <a:gd name="connsiteX17-1547" fmla="*/ 1746058 w 3869632"/>
              <a:gd name="connsiteY17-1548" fmla="*/ 3093574 h 3948462"/>
              <a:gd name="connsiteX18-1549" fmla="*/ 990519 w 3869632"/>
              <a:gd name="connsiteY18-1550" fmla="*/ 2019783 h 3948462"/>
              <a:gd name="connsiteX19-1551" fmla="*/ 1593790 w 3869632"/>
              <a:gd name="connsiteY19-1552" fmla="*/ 967808 h 3948462"/>
              <a:gd name="connsiteX20-1553" fmla="*/ 1746058 w 3869632"/>
              <a:gd name="connsiteY20-1554" fmla="*/ 945992 h 3948462"/>
              <a:gd name="connsiteX21-1555" fmla="*/ 2206475 w 3869632"/>
              <a:gd name="connsiteY21-1556" fmla="*/ 1173924 h 3948462"/>
              <a:gd name="connsiteX22-1557" fmla="*/ 2185910 w 3869632"/>
              <a:gd name="connsiteY22-1558" fmla="*/ 877882 h 3948462"/>
              <a:gd name="connsiteX23-1559" fmla="*/ 2656644 w 3869632"/>
              <a:gd name="connsiteY23-1560" fmla="*/ 803138 h 3948462"/>
              <a:gd name="connsiteX24-1561" fmla="*/ 2828567 w 3869632"/>
              <a:gd name="connsiteY24-1562" fmla="*/ 2099525 h 3948462"/>
              <a:gd name="connsiteX25-1563" fmla="*/ 3364683 w 3869632"/>
              <a:gd name="connsiteY25-1564" fmla="*/ 2060269 h 3948462"/>
              <a:gd name="connsiteX26-1565" fmla="*/ 3289926 w 3869632"/>
              <a:gd name="connsiteY26-1566" fmla="*/ 1346695 h 3948462"/>
              <a:gd name="connsiteX27-1567" fmla="*/ 3290031 w 3869632"/>
              <a:gd name="connsiteY27-1568" fmla="*/ 1346798 h 3948462"/>
              <a:gd name="connsiteX28-1569" fmla="*/ 1700745 w 3869632"/>
              <a:gd name="connsiteY28-1570" fmla="*/ 575031 h 3948462"/>
              <a:gd name="connsiteX29-1571" fmla="*/ 571995 w 3869632"/>
              <a:gd name="connsiteY29-1572" fmla="*/ 2274165 h 3948462"/>
              <a:gd name="connsiteX30-1573" fmla="*/ 2267548 w 3869632"/>
              <a:gd name="connsiteY30-1574" fmla="*/ 3408286 h 3948462"/>
              <a:gd name="connsiteX31-1575" fmla="*/ 3194376 w 3869632"/>
              <a:gd name="connsiteY31-1576" fmla="*/ 3072653 h 3948462"/>
              <a:gd name="connsiteX32-1577" fmla="*/ 3268026 w 3869632"/>
              <a:gd name="connsiteY32-1578" fmla="*/ 3509545 h 3948462"/>
              <a:gd name="connsiteX33-1579" fmla="*/ 2347298 w 3869632"/>
              <a:gd name="connsiteY33-1580" fmla="*/ 3904041 h 3948462"/>
              <a:gd name="connsiteX34-1581" fmla="*/ 42617 w 3869632"/>
              <a:gd name="connsiteY34-1582" fmla="*/ 2380068 h 3948462"/>
              <a:gd name="connsiteX35-1583" fmla="*/ 1594841 w 3869632"/>
              <a:gd name="connsiteY35-1584" fmla="*/ 45653 h 3948462"/>
              <a:gd name="connsiteX0-1585" fmla="*/ 1853384 w 3869632"/>
              <a:gd name="connsiteY0-1586" fmla="*/ 1371624 h 3948462"/>
              <a:gd name="connsiteX1-1587" fmla="*/ 1768767 w 3869632"/>
              <a:gd name="connsiteY1-1588" fmla="*/ 1390324 h 3948462"/>
              <a:gd name="connsiteX2-1589" fmla="*/ 1517577 w 3869632"/>
              <a:gd name="connsiteY2-1590" fmla="*/ 2042010 h 3948462"/>
              <a:gd name="connsiteX3-1591" fmla="*/ 1928990 w 3869632"/>
              <a:gd name="connsiteY3-1592" fmla="*/ 2639747 h 3948462"/>
              <a:gd name="connsiteX4-1593" fmla="*/ 2318674 w 3869632"/>
              <a:gd name="connsiteY4-1594" fmla="*/ 2006358 h 3948462"/>
              <a:gd name="connsiteX5-1595" fmla="*/ 2293344 w 3869632"/>
              <a:gd name="connsiteY5-1596" fmla="*/ 1834228 h 3948462"/>
              <a:gd name="connsiteX6-1597" fmla="*/ 1853384 w 3869632"/>
              <a:gd name="connsiteY6-1598" fmla="*/ 1371624 h 3948462"/>
              <a:gd name="connsiteX7-1599" fmla="*/ 1594841 w 3869632"/>
              <a:gd name="connsiteY7-1600" fmla="*/ 45653 h 3948462"/>
              <a:gd name="connsiteX8-1601" fmla="*/ 3869632 w 3869632"/>
              <a:gd name="connsiteY8-1602" fmla="*/ 1517323 h 3948462"/>
              <a:gd name="connsiteX9-1603" fmla="*/ 3670773 w 3869632"/>
              <a:gd name="connsiteY9-1604" fmla="*/ 2425440 h 3948462"/>
              <a:gd name="connsiteX10-1605" fmla="*/ 3671055 w 3869632"/>
              <a:gd name="connsiteY10-1606" fmla="*/ 2426383 h 3948462"/>
              <a:gd name="connsiteX11-1607" fmla="*/ 3164582 w 3869632"/>
              <a:gd name="connsiteY11-1608" fmla="*/ 2831059 h 3948462"/>
              <a:gd name="connsiteX12-1609" fmla="*/ 3176822 w 3869632"/>
              <a:gd name="connsiteY12-1610" fmla="*/ 2844986 h 3948462"/>
              <a:gd name="connsiteX13-1611" fmla="*/ 3146203 w 3869632"/>
              <a:gd name="connsiteY13-1612" fmla="*/ 2843756 h 3948462"/>
              <a:gd name="connsiteX14-1613" fmla="*/ 3151211 w 3869632"/>
              <a:gd name="connsiteY14-1614" fmla="*/ 2836155 h 3948462"/>
              <a:gd name="connsiteX15-1615" fmla="*/ 2397082 w 3869632"/>
              <a:gd name="connsiteY15-1616" fmla="*/ 2564681 h 3948462"/>
              <a:gd name="connsiteX16-1617" fmla="*/ 2396219 w 3869632"/>
              <a:gd name="connsiteY16-1618" fmla="*/ 2558207 h 3948462"/>
              <a:gd name="connsiteX17-1619" fmla="*/ 1746058 w 3869632"/>
              <a:gd name="connsiteY17-1620" fmla="*/ 3093574 h 3948462"/>
              <a:gd name="connsiteX18-1621" fmla="*/ 990519 w 3869632"/>
              <a:gd name="connsiteY18-1622" fmla="*/ 2019783 h 3948462"/>
              <a:gd name="connsiteX19-1623" fmla="*/ 1593790 w 3869632"/>
              <a:gd name="connsiteY19-1624" fmla="*/ 967808 h 3948462"/>
              <a:gd name="connsiteX20-1625" fmla="*/ 1746058 w 3869632"/>
              <a:gd name="connsiteY20-1626" fmla="*/ 945992 h 3948462"/>
              <a:gd name="connsiteX21-1627" fmla="*/ 2206475 w 3869632"/>
              <a:gd name="connsiteY21-1628" fmla="*/ 1173924 h 3948462"/>
              <a:gd name="connsiteX22-1629" fmla="*/ 2185910 w 3869632"/>
              <a:gd name="connsiteY22-1630" fmla="*/ 877882 h 3948462"/>
              <a:gd name="connsiteX23-1631" fmla="*/ 2656644 w 3869632"/>
              <a:gd name="connsiteY23-1632" fmla="*/ 803138 h 3948462"/>
              <a:gd name="connsiteX24-1633" fmla="*/ 2828567 w 3869632"/>
              <a:gd name="connsiteY24-1634" fmla="*/ 2099525 h 3948462"/>
              <a:gd name="connsiteX25-1635" fmla="*/ 3364683 w 3869632"/>
              <a:gd name="connsiteY25-1636" fmla="*/ 2060269 h 3948462"/>
              <a:gd name="connsiteX26-1637" fmla="*/ 3289926 w 3869632"/>
              <a:gd name="connsiteY26-1638" fmla="*/ 1346695 h 3948462"/>
              <a:gd name="connsiteX27-1639" fmla="*/ 3290031 w 3869632"/>
              <a:gd name="connsiteY27-1640" fmla="*/ 1346798 h 3948462"/>
              <a:gd name="connsiteX28-1641" fmla="*/ 1700745 w 3869632"/>
              <a:gd name="connsiteY28-1642" fmla="*/ 575031 h 3948462"/>
              <a:gd name="connsiteX29-1643" fmla="*/ 571995 w 3869632"/>
              <a:gd name="connsiteY29-1644" fmla="*/ 2274165 h 3948462"/>
              <a:gd name="connsiteX30-1645" fmla="*/ 2267548 w 3869632"/>
              <a:gd name="connsiteY30-1646" fmla="*/ 3408286 h 3948462"/>
              <a:gd name="connsiteX31-1647" fmla="*/ 3194376 w 3869632"/>
              <a:gd name="connsiteY31-1648" fmla="*/ 3072653 h 3948462"/>
              <a:gd name="connsiteX32-1649" fmla="*/ 3268026 w 3869632"/>
              <a:gd name="connsiteY32-1650" fmla="*/ 3509545 h 3948462"/>
              <a:gd name="connsiteX33-1651" fmla="*/ 2347298 w 3869632"/>
              <a:gd name="connsiteY33-1652" fmla="*/ 3904041 h 3948462"/>
              <a:gd name="connsiteX34-1653" fmla="*/ 42617 w 3869632"/>
              <a:gd name="connsiteY34-1654" fmla="*/ 2380068 h 3948462"/>
              <a:gd name="connsiteX35-1655" fmla="*/ 1594841 w 3869632"/>
              <a:gd name="connsiteY35-1656" fmla="*/ 45653 h 3948462"/>
              <a:gd name="connsiteX0-1657" fmla="*/ 1853384 w 3869632"/>
              <a:gd name="connsiteY0-1658" fmla="*/ 1371624 h 3948462"/>
              <a:gd name="connsiteX1-1659" fmla="*/ 1768767 w 3869632"/>
              <a:gd name="connsiteY1-1660" fmla="*/ 1390324 h 3948462"/>
              <a:gd name="connsiteX2-1661" fmla="*/ 1517577 w 3869632"/>
              <a:gd name="connsiteY2-1662" fmla="*/ 2042010 h 3948462"/>
              <a:gd name="connsiteX3-1663" fmla="*/ 1928990 w 3869632"/>
              <a:gd name="connsiteY3-1664" fmla="*/ 2639747 h 3948462"/>
              <a:gd name="connsiteX4-1665" fmla="*/ 2318674 w 3869632"/>
              <a:gd name="connsiteY4-1666" fmla="*/ 2006358 h 3948462"/>
              <a:gd name="connsiteX5-1667" fmla="*/ 2293344 w 3869632"/>
              <a:gd name="connsiteY5-1668" fmla="*/ 1834228 h 3948462"/>
              <a:gd name="connsiteX6-1669" fmla="*/ 1853384 w 3869632"/>
              <a:gd name="connsiteY6-1670" fmla="*/ 1371624 h 3948462"/>
              <a:gd name="connsiteX7-1671" fmla="*/ 1594841 w 3869632"/>
              <a:gd name="connsiteY7-1672" fmla="*/ 45653 h 3948462"/>
              <a:gd name="connsiteX8-1673" fmla="*/ 3869632 w 3869632"/>
              <a:gd name="connsiteY8-1674" fmla="*/ 1517323 h 3948462"/>
              <a:gd name="connsiteX9-1675" fmla="*/ 3670773 w 3869632"/>
              <a:gd name="connsiteY9-1676" fmla="*/ 2425440 h 3948462"/>
              <a:gd name="connsiteX10-1677" fmla="*/ 3671055 w 3869632"/>
              <a:gd name="connsiteY10-1678" fmla="*/ 2426383 h 3948462"/>
              <a:gd name="connsiteX11-1679" fmla="*/ 3164582 w 3869632"/>
              <a:gd name="connsiteY11-1680" fmla="*/ 2831059 h 3948462"/>
              <a:gd name="connsiteX12-1681" fmla="*/ 3176822 w 3869632"/>
              <a:gd name="connsiteY12-1682" fmla="*/ 2844986 h 3948462"/>
              <a:gd name="connsiteX13-1683" fmla="*/ 3146203 w 3869632"/>
              <a:gd name="connsiteY13-1684" fmla="*/ 2843756 h 3948462"/>
              <a:gd name="connsiteX14-1685" fmla="*/ 3151211 w 3869632"/>
              <a:gd name="connsiteY14-1686" fmla="*/ 2836155 h 3948462"/>
              <a:gd name="connsiteX15-1687" fmla="*/ 2397082 w 3869632"/>
              <a:gd name="connsiteY15-1688" fmla="*/ 2564681 h 3948462"/>
              <a:gd name="connsiteX16-1689" fmla="*/ 2396219 w 3869632"/>
              <a:gd name="connsiteY16-1690" fmla="*/ 2558207 h 3948462"/>
              <a:gd name="connsiteX17-1691" fmla="*/ 1746058 w 3869632"/>
              <a:gd name="connsiteY17-1692" fmla="*/ 3093574 h 3948462"/>
              <a:gd name="connsiteX18-1693" fmla="*/ 990519 w 3869632"/>
              <a:gd name="connsiteY18-1694" fmla="*/ 2019783 h 3948462"/>
              <a:gd name="connsiteX19-1695" fmla="*/ 1593790 w 3869632"/>
              <a:gd name="connsiteY19-1696" fmla="*/ 967808 h 3948462"/>
              <a:gd name="connsiteX20-1697" fmla="*/ 1746058 w 3869632"/>
              <a:gd name="connsiteY20-1698" fmla="*/ 945992 h 3948462"/>
              <a:gd name="connsiteX21-1699" fmla="*/ 2206475 w 3869632"/>
              <a:gd name="connsiteY21-1700" fmla="*/ 1173924 h 3948462"/>
              <a:gd name="connsiteX22-1701" fmla="*/ 2185910 w 3869632"/>
              <a:gd name="connsiteY22-1702" fmla="*/ 877882 h 3948462"/>
              <a:gd name="connsiteX23-1703" fmla="*/ 2656644 w 3869632"/>
              <a:gd name="connsiteY23-1704" fmla="*/ 803138 h 3948462"/>
              <a:gd name="connsiteX24-1705" fmla="*/ 2828567 w 3869632"/>
              <a:gd name="connsiteY24-1706" fmla="*/ 2099525 h 3948462"/>
              <a:gd name="connsiteX25-1707" fmla="*/ 3364683 w 3869632"/>
              <a:gd name="connsiteY25-1708" fmla="*/ 2060269 h 3948462"/>
              <a:gd name="connsiteX26-1709" fmla="*/ 3289926 w 3869632"/>
              <a:gd name="connsiteY26-1710" fmla="*/ 1346695 h 3948462"/>
              <a:gd name="connsiteX27-1711" fmla="*/ 3290031 w 3869632"/>
              <a:gd name="connsiteY27-1712" fmla="*/ 1346798 h 3948462"/>
              <a:gd name="connsiteX28-1713" fmla="*/ 1700745 w 3869632"/>
              <a:gd name="connsiteY28-1714" fmla="*/ 575031 h 3948462"/>
              <a:gd name="connsiteX29-1715" fmla="*/ 571995 w 3869632"/>
              <a:gd name="connsiteY29-1716" fmla="*/ 2274165 h 3948462"/>
              <a:gd name="connsiteX30-1717" fmla="*/ 2267548 w 3869632"/>
              <a:gd name="connsiteY30-1718" fmla="*/ 3408286 h 3948462"/>
              <a:gd name="connsiteX31-1719" fmla="*/ 3194376 w 3869632"/>
              <a:gd name="connsiteY31-1720" fmla="*/ 3072653 h 3948462"/>
              <a:gd name="connsiteX32-1721" fmla="*/ 3268026 w 3869632"/>
              <a:gd name="connsiteY32-1722" fmla="*/ 3509545 h 3948462"/>
              <a:gd name="connsiteX33-1723" fmla="*/ 2347298 w 3869632"/>
              <a:gd name="connsiteY33-1724" fmla="*/ 3904041 h 3948462"/>
              <a:gd name="connsiteX34-1725" fmla="*/ 42617 w 3869632"/>
              <a:gd name="connsiteY34-1726" fmla="*/ 2380068 h 3948462"/>
              <a:gd name="connsiteX35-1727" fmla="*/ 1594841 w 3869632"/>
              <a:gd name="connsiteY35-1728" fmla="*/ 45653 h 3948462"/>
              <a:gd name="connsiteX0-1729" fmla="*/ 1853384 w 3869632"/>
              <a:gd name="connsiteY0-1730" fmla="*/ 1371624 h 3948462"/>
              <a:gd name="connsiteX1-1731" fmla="*/ 1768767 w 3869632"/>
              <a:gd name="connsiteY1-1732" fmla="*/ 1390324 h 3948462"/>
              <a:gd name="connsiteX2-1733" fmla="*/ 1517577 w 3869632"/>
              <a:gd name="connsiteY2-1734" fmla="*/ 2042010 h 3948462"/>
              <a:gd name="connsiteX3-1735" fmla="*/ 1928990 w 3869632"/>
              <a:gd name="connsiteY3-1736" fmla="*/ 2639747 h 3948462"/>
              <a:gd name="connsiteX4-1737" fmla="*/ 2318674 w 3869632"/>
              <a:gd name="connsiteY4-1738" fmla="*/ 2006358 h 3948462"/>
              <a:gd name="connsiteX5-1739" fmla="*/ 2293344 w 3869632"/>
              <a:gd name="connsiteY5-1740" fmla="*/ 1834228 h 3948462"/>
              <a:gd name="connsiteX6-1741" fmla="*/ 1853384 w 3869632"/>
              <a:gd name="connsiteY6-1742" fmla="*/ 1371624 h 3948462"/>
              <a:gd name="connsiteX7-1743" fmla="*/ 1594841 w 3869632"/>
              <a:gd name="connsiteY7-1744" fmla="*/ 45653 h 3948462"/>
              <a:gd name="connsiteX8-1745" fmla="*/ 3869632 w 3869632"/>
              <a:gd name="connsiteY8-1746" fmla="*/ 1517323 h 3948462"/>
              <a:gd name="connsiteX9-1747" fmla="*/ 3670773 w 3869632"/>
              <a:gd name="connsiteY9-1748" fmla="*/ 2425440 h 3948462"/>
              <a:gd name="connsiteX10-1749" fmla="*/ 3671055 w 3869632"/>
              <a:gd name="connsiteY10-1750" fmla="*/ 2426383 h 3948462"/>
              <a:gd name="connsiteX11-1751" fmla="*/ 3164582 w 3869632"/>
              <a:gd name="connsiteY11-1752" fmla="*/ 2831059 h 3948462"/>
              <a:gd name="connsiteX12-1753" fmla="*/ 3176822 w 3869632"/>
              <a:gd name="connsiteY12-1754" fmla="*/ 2844986 h 3948462"/>
              <a:gd name="connsiteX13-1755" fmla="*/ 3146203 w 3869632"/>
              <a:gd name="connsiteY13-1756" fmla="*/ 2843756 h 3948462"/>
              <a:gd name="connsiteX14-1757" fmla="*/ 3151211 w 3869632"/>
              <a:gd name="connsiteY14-1758" fmla="*/ 2836155 h 3948462"/>
              <a:gd name="connsiteX15-1759" fmla="*/ 2397082 w 3869632"/>
              <a:gd name="connsiteY15-1760" fmla="*/ 2564681 h 3948462"/>
              <a:gd name="connsiteX16-1761" fmla="*/ 2396219 w 3869632"/>
              <a:gd name="connsiteY16-1762" fmla="*/ 2558207 h 3948462"/>
              <a:gd name="connsiteX17-1763" fmla="*/ 1746058 w 3869632"/>
              <a:gd name="connsiteY17-1764" fmla="*/ 3093574 h 3948462"/>
              <a:gd name="connsiteX18-1765" fmla="*/ 990519 w 3869632"/>
              <a:gd name="connsiteY18-1766" fmla="*/ 2019783 h 3948462"/>
              <a:gd name="connsiteX19-1767" fmla="*/ 1593790 w 3869632"/>
              <a:gd name="connsiteY19-1768" fmla="*/ 967808 h 3948462"/>
              <a:gd name="connsiteX20-1769" fmla="*/ 1746058 w 3869632"/>
              <a:gd name="connsiteY20-1770" fmla="*/ 945992 h 3948462"/>
              <a:gd name="connsiteX21-1771" fmla="*/ 2206475 w 3869632"/>
              <a:gd name="connsiteY21-1772" fmla="*/ 1173924 h 3948462"/>
              <a:gd name="connsiteX22-1773" fmla="*/ 2185910 w 3869632"/>
              <a:gd name="connsiteY22-1774" fmla="*/ 877882 h 3948462"/>
              <a:gd name="connsiteX23-1775" fmla="*/ 2656644 w 3869632"/>
              <a:gd name="connsiteY23-1776" fmla="*/ 803138 h 3948462"/>
              <a:gd name="connsiteX24-1777" fmla="*/ 2828567 w 3869632"/>
              <a:gd name="connsiteY24-1778" fmla="*/ 2099525 h 3948462"/>
              <a:gd name="connsiteX25-1779" fmla="*/ 3362812 w 3869632"/>
              <a:gd name="connsiteY25-1780" fmla="*/ 2002360 h 3948462"/>
              <a:gd name="connsiteX26-1781" fmla="*/ 3289926 w 3869632"/>
              <a:gd name="connsiteY26-1782" fmla="*/ 1346695 h 3948462"/>
              <a:gd name="connsiteX27-1783" fmla="*/ 3290031 w 3869632"/>
              <a:gd name="connsiteY27-1784" fmla="*/ 1346798 h 3948462"/>
              <a:gd name="connsiteX28-1785" fmla="*/ 1700745 w 3869632"/>
              <a:gd name="connsiteY28-1786" fmla="*/ 575031 h 3948462"/>
              <a:gd name="connsiteX29-1787" fmla="*/ 571995 w 3869632"/>
              <a:gd name="connsiteY29-1788" fmla="*/ 2274165 h 3948462"/>
              <a:gd name="connsiteX30-1789" fmla="*/ 2267548 w 3869632"/>
              <a:gd name="connsiteY30-1790" fmla="*/ 3408286 h 3948462"/>
              <a:gd name="connsiteX31-1791" fmla="*/ 3194376 w 3869632"/>
              <a:gd name="connsiteY31-1792" fmla="*/ 3072653 h 3948462"/>
              <a:gd name="connsiteX32-1793" fmla="*/ 3268026 w 3869632"/>
              <a:gd name="connsiteY32-1794" fmla="*/ 3509545 h 3948462"/>
              <a:gd name="connsiteX33-1795" fmla="*/ 2347298 w 3869632"/>
              <a:gd name="connsiteY33-1796" fmla="*/ 3904041 h 3948462"/>
              <a:gd name="connsiteX34-1797" fmla="*/ 42617 w 3869632"/>
              <a:gd name="connsiteY34-1798" fmla="*/ 2380068 h 3948462"/>
              <a:gd name="connsiteX35-1799" fmla="*/ 1594841 w 3869632"/>
              <a:gd name="connsiteY35-1800" fmla="*/ 45653 h 3948462"/>
              <a:gd name="connsiteX0-1801" fmla="*/ 1853384 w 3869632"/>
              <a:gd name="connsiteY0-1802" fmla="*/ 1371624 h 3948462"/>
              <a:gd name="connsiteX1-1803" fmla="*/ 1768767 w 3869632"/>
              <a:gd name="connsiteY1-1804" fmla="*/ 1390324 h 3948462"/>
              <a:gd name="connsiteX2-1805" fmla="*/ 1517577 w 3869632"/>
              <a:gd name="connsiteY2-1806" fmla="*/ 2042010 h 3948462"/>
              <a:gd name="connsiteX3-1807" fmla="*/ 1928990 w 3869632"/>
              <a:gd name="connsiteY3-1808" fmla="*/ 2639747 h 3948462"/>
              <a:gd name="connsiteX4-1809" fmla="*/ 2318674 w 3869632"/>
              <a:gd name="connsiteY4-1810" fmla="*/ 2006358 h 3948462"/>
              <a:gd name="connsiteX5-1811" fmla="*/ 2293344 w 3869632"/>
              <a:gd name="connsiteY5-1812" fmla="*/ 1834228 h 3948462"/>
              <a:gd name="connsiteX6-1813" fmla="*/ 1853384 w 3869632"/>
              <a:gd name="connsiteY6-1814" fmla="*/ 1371624 h 3948462"/>
              <a:gd name="connsiteX7-1815" fmla="*/ 1594841 w 3869632"/>
              <a:gd name="connsiteY7-1816" fmla="*/ 45653 h 3948462"/>
              <a:gd name="connsiteX8-1817" fmla="*/ 3869632 w 3869632"/>
              <a:gd name="connsiteY8-1818" fmla="*/ 1517323 h 3948462"/>
              <a:gd name="connsiteX9-1819" fmla="*/ 3670773 w 3869632"/>
              <a:gd name="connsiteY9-1820" fmla="*/ 2425440 h 3948462"/>
              <a:gd name="connsiteX10-1821" fmla="*/ 3671055 w 3869632"/>
              <a:gd name="connsiteY10-1822" fmla="*/ 2426383 h 3948462"/>
              <a:gd name="connsiteX11-1823" fmla="*/ 3164582 w 3869632"/>
              <a:gd name="connsiteY11-1824" fmla="*/ 2831059 h 3948462"/>
              <a:gd name="connsiteX12-1825" fmla="*/ 3176822 w 3869632"/>
              <a:gd name="connsiteY12-1826" fmla="*/ 2844986 h 3948462"/>
              <a:gd name="connsiteX13-1827" fmla="*/ 3146203 w 3869632"/>
              <a:gd name="connsiteY13-1828" fmla="*/ 2843756 h 3948462"/>
              <a:gd name="connsiteX14-1829" fmla="*/ 3151211 w 3869632"/>
              <a:gd name="connsiteY14-1830" fmla="*/ 2836155 h 3948462"/>
              <a:gd name="connsiteX15-1831" fmla="*/ 2397082 w 3869632"/>
              <a:gd name="connsiteY15-1832" fmla="*/ 2564681 h 3948462"/>
              <a:gd name="connsiteX16-1833" fmla="*/ 2396219 w 3869632"/>
              <a:gd name="connsiteY16-1834" fmla="*/ 2558207 h 3948462"/>
              <a:gd name="connsiteX17-1835" fmla="*/ 1746058 w 3869632"/>
              <a:gd name="connsiteY17-1836" fmla="*/ 3093574 h 3948462"/>
              <a:gd name="connsiteX18-1837" fmla="*/ 990519 w 3869632"/>
              <a:gd name="connsiteY18-1838" fmla="*/ 2019783 h 3948462"/>
              <a:gd name="connsiteX19-1839" fmla="*/ 1593790 w 3869632"/>
              <a:gd name="connsiteY19-1840" fmla="*/ 967808 h 3948462"/>
              <a:gd name="connsiteX20-1841" fmla="*/ 1746058 w 3869632"/>
              <a:gd name="connsiteY20-1842" fmla="*/ 945992 h 3948462"/>
              <a:gd name="connsiteX21-1843" fmla="*/ 2206475 w 3869632"/>
              <a:gd name="connsiteY21-1844" fmla="*/ 1173924 h 3948462"/>
              <a:gd name="connsiteX22-1845" fmla="*/ 2185910 w 3869632"/>
              <a:gd name="connsiteY22-1846" fmla="*/ 877882 h 3948462"/>
              <a:gd name="connsiteX23-1847" fmla="*/ 2656644 w 3869632"/>
              <a:gd name="connsiteY23-1848" fmla="*/ 803138 h 3948462"/>
              <a:gd name="connsiteX24-1849" fmla="*/ 2828567 w 3869632"/>
              <a:gd name="connsiteY24-1850" fmla="*/ 2099525 h 3948462"/>
              <a:gd name="connsiteX25-1851" fmla="*/ 3362812 w 3869632"/>
              <a:gd name="connsiteY25-1852" fmla="*/ 2002360 h 3948462"/>
              <a:gd name="connsiteX26-1853" fmla="*/ 3289926 w 3869632"/>
              <a:gd name="connsiteY26-1854" fmla="*/ 1346695 h 3948462"/>
              <a:gd name="connsiteX27-1855" fmla="*/ 3290031 w 3869632"/>
              <a:gd name="connsiteY27-1856" fmla="*/ 1346798 h 3948462"/>
              <a:gd name="connsiteX28-1857" fmla="*/ 1700745 w 3869632"/>
              <a:gd name="connsiteY28-1858" fmla="*/ 575031 h 3948462"/>
              <a:gd name="connsiteX29-1859" fmla="*/ 571995 w 3869632"/>
              <a:gd name="connsiteY29-1860" fmla="*/ 2274165 h 3948462"/>
              <a:gd name="connsiteX30-1861" fmla="*/ 2267548 w 3869632"/>
              <a:gd name="connsiteY30-1862" fmla="*/ 3408286 h 3948462"/>
              <a:gd name="connsiteX31-1863" fmla="*/ 3194376 w 3869632"/>
              <a:gd name="connsiteY31-1864" fmla="*/ 3072653 h 3948462"/>
              <a:gd name="connsiteX32-1865" fmla="*/ 3268026 w 3869632"/>
              <a:gd name="connsiteY32-1866" fmla="*/ 3509545 h 3948462"/>
              <a:gd name="connsiteX33-1867" fmla="*/ 2347298 w 3869632"/>
              <a:gd name="connsiteY33-1868" fmla="*/ 3904041 h 3948462"/>
              <a:gd name="connsiteX34-1869" fmla="*/ 42617 w 3869632"/>
              <a:gd name="connsiteY34-1870" fmla="*/ 2380068 h 3948462"/>
              <a:gd name="connsiteX35-1871" fmla="*/ 1594841 w 3869632"/>
              <a:gd name="connsiteY35-1872" fmla="*/ 45653 h 3948462"/>
              <a:gd name="connsiteX0-1873" fmla="*/ 1853384 w 3888568"/>
              <a:gd name="connsiteY0-1874" fmla="*/ 1371624 h 3948462"/>
              <a:gd name="connsiteX1-1875" fmla="*/ 1768767 w 3888568"/>
              <a:gd name="connsiteY1-1876" fmla="*/ 1390324 h 3948462"/>
              <a:gd name="connsiteX2-1877" fmla="*/ 1517577 w 3888568"/>
              <a:gd name="connsiteY2-1878" fmla="*/ 2042010 h 3948462"/>
              <a:gd name="connsiteX3-1879" fmla="*/ 1928990 w 3888568"/>
              <a:gd name="connsiteY3-1880" fmla="*/ 2639747 h 3948462"/>
              <a:gd name="connsiteX4-1881" fmla="*/ 2318674 w 3888568"/>
              <a:gd name="connsiteY4-1882" fmla="*/ 2006358 h 3948462"/>
              <a:gd name="connsiteX5-1883" fmla="*/ 2293344 w 3888568"/>
              <a:gd name="connsiteY5-1884" fmla="*/ 1834228 h 3948462"/>
              <a:gd name="connsiteX6-1885" fmla="*/ 1853384 w 3888568"/>
              <a:gd name="connsiteY6-1886" fmla="*/ 1371624 h 3948462"/>
              <a:gd name="connsiteX7-1887" fmla="*/ 1594841 w 3888568"/>
              <a:gd name="connsiteY7-1888" fmla="*/ 45653 h 3948462"/>
              <a:gd name="connsiteX8-1889" fmla="*/ 3869632 w 3888568"/>
              <a:gd name="connsiteY8-1890" fmla="*/ 1517323 h 3948462"/>
              <a:gd name="connsiteX9-1891" fmla="*/ 3670773 w 3888568"/>
              <a:gd name="connsiteY9-1892" fmla="*/ 2425440 h 3948462"/>
              <a:gd name="connsiteX10-1893" fmla="*/ 3671055 w 3888568"/>
              <a:gd name="connsiteY10-1894" fmla="*/ 2426383 h 3948462"/>
              <a:gd name="connsiteX11-1895" fmla="*/ 3164582 w 3888568"/>
              <a:gd name="connsiteY11-1896" fmla="*/ 2831059 h 3948462"/>
              <a:gd name="connsiteX12-1897" fmla="*/ 3176822 w 3888568"/>
              <a:gd name="connsiteY12-1898" fmla="*/ 2844986 h 3948462"/>
              <a:gd name="connsiteX13-1899" fmla="*/ 3146203 w 3888568"/>
              <a:gd name="connsiteY13-1900" fmla="*/ 2843756 h 3948462"/>
              <a:gd name="connsiteX14-1901" fmla="*/ 3151211 w 3888568"/>
              <a:gd name="connsiteY14-1902" fmla="*/ 2836155 h 3948462"/>
              <a:gd name="connsiteX15-1903" fmla="*/ 2397082 w 3888568"/>
              <a:gd name="connsiteY15-1904" fmla="*/ 2564681 h 3948462"/>
              <a:gd name="connsiteX16-1905" fmla="*/ 2396219 w 3888568"/>
              <a:gd name="connsiteY16-1906" fmla="*/ 2558207 h 3948462"/>
              <a:gd name="connsiteX17-1907" fmla="*/ 1746058 w 3888568"/>
              <a:gd name="connsiteY17-1908" fmla="*/ 3093574 h 3948462"/>
              <a:gd name="connsiteX18-1909" fmla="*/ 990519 w 3888568"/>
              <a:gd name="connsiteY18-1910" fmla="*/ 2019783 h 3948462"/>
              <a:gd name="connsiteX19-1911" fmla="*/ 1593790 w 3888568"/>
              <a:gd name="connsiteY19-1912" fmla="*/ 967808 h 3948462"/>
              <a:gd name="connsiteX20-1913" fmla="*/ 1746058 w 3888568"/>
              <a:gd name="connsiteY20-1914" fmla="*/ 945992 h 3948462"/>
              <a:gd name="connsiteX21-1915" fmla="*/ 2206475 w 3888568"/>
              <a:gd name="connsiteY21-1916" fmla="*/ 1173924 h 3948462"/>
              <a:gd name="connsiteX22-1917" fmla="*/ 2185910 w 3888568"/>
              <a:gd name="connsiteY22-1918" fmla="*/ 877882 h 3948462"/>
              <a:gd name="connsiteX23-1919" fmla="*/ 2656644 w 3888568"/>
              <a:gd name="connsiteY23-1920" fmla="*/ 803138 h 3948462"/>
              <a:gd name="connsiteX24-1921" fmla="*/ 2828567 w 3888568"/>
              <a:gd name="connsiteY24-1922" fmla="*/ 2099525 h 3948462"/>
              <a:gd name="connsiteX25-1923" fmla="*/ 3362812 w 3888568"/>
              <a:gd name="connsiteY25-1924" fmla="*/ 2002360 h 3948462"/>
              <a:gd name="connsiteX26-1925" fmla="*/ 3289926 w 3888568"/>
              <a:gd name="connsiteY26-1926" fmla="*/ 1346695 h 3948462"/>
              <a:gd name="connsiteX27-1927" fmla="*/ 3290031 w 3888568"/>
              <a:gd name="connsiteY27-1928" fmla="*/ 1346798 h 3948462"/>
              <a:gd name="connsiteX28-1929" fmla="*/ 1700745 w 3888568"/>
              <a:gd name="connsiteY28-1930" fmla="*/ 575031 h 3948462"/>
              <a:gd name="connsiteX29-1931" fmla="*/ 571995 w 3888568"/>
              <a:gd name="connsiteY29-1932" fmla="*/ 2274165 h 3948462"/>
              <a:gd name="connsiteX30-1933" fmla="*/ 2267548 w 3888568"/>
              <a:gd name="connsiteY30-1934" fmla="*/ 3408286 h 3948462"/>
              <a:gd name="connsiteX31-1935" fmla="*/ 3194376 w 3888568"/>
              <a:gd name="connsiteY31-1936" fmla="*/ 3072653 h 3948462"/>
              <a:gd name="connsiteX32-1937" fmla="*/ 3268026 w 3888568"/>
              <a:gd name="connsiteY32-1938" fmla="*/ 3509545 h 3948462"/>
              <a:gd name="connsiteX33-1939" fmla="*/ 2347298 w 3888568"/>
              <a:gd name="connsiteY33-1940" fmla="*/ 3904041 h 3948462"/>
              <a:gd name="connsiteX34-1941" fmla="*/ 42617 w 3888568"/>
              <a:gd name="connsiteY34-1942" fmla="*/ 2380068 h 3948462"/>
              <a:gd name="connsiteX35-1943" fmla="*/ 1594841 w 3888568"/>
              <a:gd name="connsiteY35-1944" fmla="*/ 45653 h 3948462"/>
              <a:gd name="connsiteX0-1945" fmla="*/ 1853384 w 3888568"/>
              <a:gd name="connsiteY0-1946" fmla="*/ 1371624 h 3948462"/>
              <a:gd name="connsiteX1-1947" fmla="*/ 1768767 w 3888568"/>
              <a:gd name="connsiteY1-1948" fmla="*/ 1390324 h 3948462"/>
              <a:gd name="connsiteX2-1949" fmla="*/ 1517577 w 3888568"/>
              <a:gd name="connsiteY2-1950" fmla="*/ 2042010 h 3948462"/>
              <a:gd name="connsiteX3-1951" fmla="*/ 1928990 w 3888568"/>
              <a:gd name="connsiteY3-1952" fmla="*/ 2639747 h 3948462"/>
              <a:gd name="connsiteX4-1953" fmla="*/ 2318674 w 3888568"/>
              <a:gd name="connsiteY4-1954" fmla="*/ 2006358 h 3948462"/>
              <a:gd name="connsiteX5-1955" fmla="*/ 2293344 w 3888568"/>
              <a:gd name="connsiteY5-1956" fmla="*/ 1834228 h 3948462"/>
              <a:gd name="connsiteX6-1957" fmla="*/ 1853384 w 3888568"/>
              <a:gd name="connsiteY6-1958" fmla="*/ 1371624 h 3948462"/>
              <a:gd name="connsiteX7-1959" fmla="*/ 1594841 w 3888568"/>
              <a:gd name="connsiteY7-1960" fmla="*/ 45653 h 3948462"/>
              <a:gd name="connsiteX8-1961" fmla="*/ 3869632 w 3888568"/>
              <a:gd name="connsiteY8-1962" fmla="*/ 1517323 h 3948462"/>
              <a:gd name="connsiteX9-1963" fmla="*/ 3670773 w 3888568"/>
              <a:gd name="connsiteY9-1964" fmla="*/ 2425440 h 3948462"/>
              <a:gd name="connsiteX10-1965" fmla="*/ 3704679 w 3888568"/>
              <a:gd name="connsiteY10-1966" fmla="*/ 2448797 h 3948462"/>
              <a:gd name="connsiteX11-1967" fmla="*/ 3164582 w 3888568"/>
              <a:gd name="connsiteY11-1968" fmla="*/ 2831059 h 3948462"/>
              <a:gd name="connsiteX12-1969" fmla="*/ 3176822 w 3888568"/>
              <a:gd name="connsiteY12-1970" fmla="*/ 2844986 h 3948462"/>
              <a:gd name="connsiteX13-1971" fmla="*/ 3146203 w 3888568"/>
              <a:gd name="connsiteY13-1972" fmla="*/ 2843756 h 3948462"/>
              <a:gd name="connsiteX14-1973" fmla="*/ 3151211 w 3888568"/>
              <a:gd name="connsiteY14-1974" fmla="*/ 2836155 h 3948462"/>
              <a:gd name="connsiteX15-1975" fmla="*/ 2397082 w 3888568"/>
              <a:gd name="connsiteY15-1976" fmla="*/ 2564681 h 3948462"/>
              <a:gd name="connsiteX16-1977" fmla="*/ 2396219 w 3888568"/>
              <a:gd name="connsiteY16-1978" fmla="*/ 2558207 h 3948462"/>
              <a:gd name="connsiteX17-1979" fmla="*/ 1746058 w 3888568"/>
              <a:gd name="connsiteY17-1980" fmla="*/ 3093574 h 3948462"/>
              <a:gd name="connsiteX18-1981" fmla="*/ 990519 w 3888568"/>
              <a:gd name="connsiteY18-1982" fmla="*/ 2019783 h 3948462"/>
              <a:gd name="connsiteX19-1983" fmla="*/ 1593790 w 3888568"/>
              <a:gd name="connsiteY19-1984" fmla="*/ 967808 h 3948462"/>
              <a:gd name="connsiteX20-1985" fmla="*/ 1746058 w 3888568"/>
              <a:gd name="connsiteY20-1986" fmla="*/ 945992 h 3948462"/>
              <a:gd name="connsiteX21-1987" fmla="*/ 2206475 w 3888568"/>
              <a:gd name="connsiteY21-1988" fmla="*/ 1173924 h 3948462"/>
              <a:gd name="connsiteX22-1989" fmla="*/ 2185910 w 3888568"/>
              <a:gd name="connsiteY22-1990" fmla="*/ 877882 h 3948462"/>
              <a:gd name="connsiteX23-1991" fmla="*/ 2656644 w 3888568"/>
              <a:gd name="connsiteY23-1992" fmla="*/ 803138 h 3948462"/>
              <a:gd name="connsiteX24-1993" fmla="*/ 2828567 w 3888568"/>
              <a:gd name="connsiteY24-1994" fmla="*/ 2099525 h 3948462"/>
              <a:gd name="connsiteX25-1995" fmla="*/ 3362812 w 3888568"/>
              <a:gd name="connsiteY25-1996" fmla="*/ 2002360 h 3948462"/>
              <a:gd name="connsiteX26-1997" fmla="*/ 3289926 w 3888568"/>
              <a:gd name="connsiteY26-1998" fmla="*/ 1346695 h 3948462"/>
              <a:gd name="connsiteX27-1999" fmla="*/ 3290031 w 3888568"/>
              <a:gd name="connsiteY27-2000" fmla="*/ 1346798 h 3948462"/>
              <a:gd name="connsiteX28-2001" fmla="*/ 1700745 w 3888568"/>
              <a:gd name="connsiteY28-2002" fmla="*/ 575031 h 3948462"/>
              <a:gd name="connsiteX29-2003" fmla="*/ 571995 w 3888568"/>
              <a:gd name="connsiteY29-2004" fmla="*/ 2274165 h 3948462"/>
              <a:gd name="connsiteX30-2005" fmla="*/ 2267548 w 3888568"/>
              <a:gd name="connsiteY30-2006" fmla="*/ 3408286 h 3948462"/>
              <a:gd name="connsiteX31-2007" fmla="*/ 3194376 w 3888568"/>
              <a:gd name="connsiteY31-2008" fmla="*/ 3072653 h 3948462"/>
              <a:gd name="connsiteX32-2009" fmla="*/ 3268026 w 3888568"/>
              <a:gd name="connsiteY32-2010" fmla="*/ 3509545 h 3948462"/>
              <a:gd name="connsiteX33-2011" fmla="*/ 2347298 w 3888568"/>
              <a:gd name="connsiteY33-2012" fmla="*/ 3904041 h 3948462"/>
              <a:gd name="connsiteX34-2013" fmla="*/ 42617 w 3888568"/>
              <a:gd name="connsiteY34-2014" fmla="*/ 2380068 h 3948462"/>
              <a:gd name="connsiteX35-2015" fmla="*/ 1594841 w 3888568"/>
              <a:gd name="connsiteY35-2016" fmla="*/ 45653 h 3948462"/>
              <a:gd name="connsiteX0-2017" fmla="*/ 1853384 w 3888568"/>
              <a:gd name="connsiteY0-2018" fmla="*/ 1371624 h 3948462"/>
              <a:gd name="connsiteX1-2019" fmla="*/ 1768767 w 3888568"/>
              <a:gd name="connsiteY1-2020" fmla="*/ 1390324 h 3948462"/>
              <a:gd name="connsiteX2-2021" fmla="*/ 1517577 w 3888568"/>
              <a:gd name="connsiteY2-2022" fmla="*/ 2042010 h 3948462"/>
              <a:gd name="connsiteX3-2023" fmla="*/ 1928990 w 3888568"/>
              <a:gd name="connsiteY3-2024" fmla="*/ 2639747 h 3948462"/>
              <a:gd name="connsiteX4-2025" fmla="*/ 2318674 w 3888568"/>
              <a:gd name="connsiteY4-2026" fmla="*/ 2006358 h 3948462"/>
              <a:gd name="connsiteX5-2027" fmla="*/ 2293344 w 3888568"/>
              <a:gd name="connsiteY5-2028" fmla="*/ 1834228 h 3948462"/>
              <a:gd name="connsiteX6-2029" fmla="*/ 1853384 w 3888568"/>
              <a:gd name="connsiteY6-2030" fmla="*/ 1371624 h 3948462"/>
              <a:gd name="connsiteX7-2031" fmla="*/ 1594841 w 3888568"/>
              <a:gd name="connsiteY7-2032" fmla="*/ 45653 h 3948462"/>
              <a:gd name="connsiteX8-2033" fmla="*/ 3869632 w 3888568"/>
              <a:gd name="connsiteY8-2034" fmla="*/ 1517323 h 3948462"/>
              <a:gd name="connsiteX9-2035" fmla="*/ 3670773 w 3888568"/>
              <a:gd name="connsiteY9-2036" fmla="*/ 2425440 h 3948462"/>
              <a:gd name="connsiteX10-2037" fmla="*/ 3164582 w 3888568"/>
              <a:gd name="connsiteY10-2038" fmla="*/ 2831059 h 3948462"/>
              <a:gd name="connsiteX11-2039" fmla="*/ 3176822 w 3888568"/>
              <a:gd name="connsiteY11-2040" fmla="*/ 2844986 h 3948462"/>
              <a:gd name="connsiteX12-2041" fmla="*/ 3146203 w 3888568"/>
              <a:gd name="connsiteY12-2042" fmla="*/ 2843756 h 3948462"/>
              <a:gd name="connsiteX13-2043" fmla="*/ 3151211 w 3888568"/>
              <a:gd name="connsiteY13-2044" fmla="*/ 2836155 h 3948462"/>
              <a:gd name="connsiteX14-2045" fmla="*/ 2397082 w 3888568"/>
              <a:gd name="connsiteY14-2046" fmla="*/ 2564681 h 3948462"/>
              <a:gd name="connsiteX15-2047" fmla="*/ 2396219 w 3888568"/>
              <a:gd name="connsiteY15-2048" fmla="*/ 2558207 h 3948462"/>
              <a:gd name="connsiteX16-2049" fmla="*/ 1746058 w 3888568"/>
              <a:gd name="connsiteY16-2050" fmla="*/ 3093574 h 3948462"/>
              <a:gd name="connsiteX17-2051" fmla="*/ 990519 w 3888568"/>
              <a:gd name="connsiteY17-2052" fmla="*/ 2019783 h 3948462"/>
              <a:gd name="connsiteX18-2053" fmla="*/ 1593790 w 3888568"/>
              <a:gd name="connsiteY18-2054" fmla="*/ 967808 h 3948462"/>
              <a:gd name="connsiteX19-2055" fmla="*/ 1746058 w 3888568"/>
              <a:gd name="connsiteY19-2056" fmla="*/ 945992 h 3948462"/>
              <a:gd name="connsiteX20-2057" fmla="*/ 2206475 w 3888568"/>
              <a:gd name="connsiteY20-2058" fmla="*/ 1173924 h 3948462"/>
              <a:gd name="connsiteX21-2059" fmla="*/ 2185910 w 3888568"/>
              <a:gd name="connsiteY21-2060" fmla="*/ 877882 h 3948462"/>
              <a:gd name="connsiteX22-2061" fmla="*/ 2656644 w 3888568"/>
              <a:gd name="connsiteY22-2062" fmla="*/ 803138 h 3948462"/>
              <a:gd name="connsiteX23-2063" fmla="*/ 2828567 w 3888568"/>
              <a:gd name="connsiteY23-2064" fmla="*/ 2099525 h 3948462"/>
              <a:gd name="connsiteX24-2065" fmla="*/ 3362812 w 3888568"/>
              <a:gd name="connsiteY24-2066" fmla="*/ 2002360 h 3948462"/>
              <a:gd name="connsiteX25-2067" fmla="*/ 3289926 w 3888568"/>
              <a:gd name="connsiteY25-2068" fmla="*/ 1346695 h 3948462"/>
              <a:gd name="connsiteX26-2069" fmla="*/ 3290031 w 3888568"/>
              <a:gd name="connsiteY26-2070" fmla="*/ 1346798 h 3948462"/>
              <a:gd name="connsiteX27-2071" fmla="*/ 1700745 w 3888568"/>
              <a:gd name="connsiteY27-2072" fmla="*/ 575031 h 3948462"/>
              <a:gd name="connsiteX28-2073" fmla="*/ 571995 w 3888568"/>
              <a:gd name="connsiteY28-2074" fmla="*/ 2274165 h 3948462"/>
              <a:gd name="connsiteX29-2075" fmla="*/ 2267548 w 3888568"/>
              <a:gd name="connsiteY29-2076" fmla="*/ 3408286 h 3948462"/>
              <a:gd name="connsiteX30-2077" fmla="*/ 3194376 w 3888568"/>
              <a:gd name="connsiteY30-2078" fmla="*/ 3072653 h 3948462"/>
              <a:gd name="connsiteX31-2079" fmla="*/ 3268026 w 3888568"/>
              <a:gd name="connsiteY31-2080" fmla="*/ 3509545 h 3948462"/>
              <a:gd name="connsiteX32-2081" fmla="*/ 2347298 w 3888568"/>
              <a:gd name="connsiteY32-2082" fmla="*/ 3904041 h 3948462"/>
              <a:gd name="connsiteX33-2083" fmla="*/ 42617 w 3888568"/>
              <a:gd name="connsiteY33-2084" fmla="*/ 2380068 h 3948462"/>
              <a:gd name="connsiteX34-2085" fmla="*/ 1594841 w 3888568"/>
              <a:gd name="connsiteY34-2086" fmla="*/ 45653 h 3948462"/>
              <a:gd name="connsiteX0-2087" fmla="*/ 1853384 w 3892469"/>
              <a:gd name="connsiteY0-2088" fmla="*/ 1371624 h 3948462"/>
              <a:gd name="connsiteX1-2089" fmla="*/ 1768767 w 3892469"/>
              <a:gd name="connsiteY1-2090" fmla="*/ 1390324 h 3948462"/>
              <a:gd name="connsiteX2-2091" fmla="*/ 1517577 w 3892469"/>
              <a:gd name="connsiteY2-2092" fmla="*/ 2042010 h 3948462"/>
              <a:gd name="connsiteX3-2093" fmla="*/ 1928990 w 3892469"/>
              <a:gd name="connsiteY3-2094" fmla="*/ 2639747 h 3948462"/>
              <a:gd name="connsiteX4-2095" fmla="*/ 2318674 w 3892469"/>
              <a:gd name="connsiteY4-2096" fmla="*/ 2006358 h 3948462"/>
              <a:gd name="connsiteX5-2097" fmla="*/ 2293344 w 3892469"/>
              <a:gd name="connsiteY5-2098" fmla="*/ 1834228 h 3948462"/>
              <a:gd name="connsiteX6-2099" fmla="*/ 1853384 w 3892469"/>
              <a:gd name="connsiteY6-2100" fmla="*/ 1371624 h 3948462"/>
              <a:gd name="connsiteX7-2101" fmla="*/ 1594841 w 3892469"/>
              <a:gd name="connsiteY7-2102" fmla="*/ 45653 h 3948462"/>
              <a:gd name="connsiteX8-2103" fmla="*/ 3869632 w 3892469"/>
              <a:gd name="connsiteY8-2104" fmla="*/ 1517323 h 3948462"/>
              <a:gd name="connsiteX9-2105" fmla="*/ 3706266 w 3892469"/>
              <a:gd name="connsiteY9-2106" fmla="*/ 2457195 h 3948462"/>
              <a:gd name="connsiteX10-2107" fmla="*/ 3164582 w 3892469"/>
              <a:gd name="connsiteY10-2108" fmla="*/ 2831059 h 3948462"/>
              <a:gd name="connsiteX11-2109" fmla="*/ 3176822 w 3892469"/>
              <a:gd name="connsiteY11-2110" fmla="*/ 2844986 h 3948462"/>
              <a:gd name="connsiteX12-2111" fmla="*/ 3146203 w 3892469"/>
              <a:gd name="connsiteY12-2112" fmla="*/ 2843756 h 3948462"/>
              <a:gd name="connsiteX13-2113" fmla="*/ 3151211 w 3892469"/>
              <a:gd name="connsiteY13-2114" fmla="*/ 2836155 h 3948462"/>
              <a:gd name="connsiteX14-2115" fmla="*/ 2397082 w 3892469"/>
              <a:gd name="connsiteY14-2116" fmla="*/ 2564681 h 3948462"/>
              <a:gd name="connsiteX15-2117" fmla="*/ 2396219 w 3892469"/>
              <a:gd name="connsiteY15-2118" fmla="*/ 2558207 h 3948462"/>
              <a:gd name="connsiteX16-2119" fmla="*/ 1746058 w 3892469"/>
              <a:gd name="connsiteY16-2120" fmla="*/ 3093574 h 3948462"/>
              <a:gd name="connsiteX17-2121" fmla="*/ 990519 w 3892469"/>
              <a:gd name="connsiteY17-2122" fmla="*/ 2019783 h 3948462"/>
              <a:gd name="connsiteX18-2123" fmla="*/ 1593790 w 3892469"/>
              <a:gd name="connsiteY18-2124" fmla="*/ 967808 h 3948462"/>
              <a:gd name="connsiteX19-2125" fmla="*/ 1746058 w 3892469"/>
              <a:gd name="connsiteY19-2126" fmla="*/ 945992 h 3948462"/>
              <a:gd name="connsiteX20-2127" fmla="*/ 2206475 w 3892469"/>
              <a:gd name="connsiteY20-2128" fmla="*/ 1173924 h 3948462"/>
              <a:gd name="connsiteX21-2129" fmla="*/ 2185910 w 3892469"/>
              <a:gd name="connsiteY21-2130" fmla="*/ 877882 h 3948462"/>
              <a:gd name="connsiteX22-2131" fmla="*/ 2656644 w 3892469"/>
              <a:gd name="connsiteY22-2132" fmla="*/ 803138 h 3948462"/>
              <a:gd name="connsiteX23-2133" fmla="*/ 2828567 w 3892469"/>
              <a:gd name="connsiteY23-2134" fmla="*/ 2099525 h 3948462"/>
              <a:gd name="connsiteX24-2135" fmla="*/ 3362812 w 3892469"/>
              <a:gd name="connsiteY24-2136" fmla="*/ 2002360 h 3948462"/>
              <a:gd name="connsiteX25-2137" fmla="*/ 3289926 w 3892469"/>
              <a:gd name="connsiteY25-2138" fmla="*/ 1346695 h 3948462"/>
              <a:gd name="connsiteX26-2139" fmla="*/ 3290031 w 3892469"/>
              <a:gd name="connsiteY26-2140" fmla="*/ 1346798 h 3948462"/>
              <a:gd name="connsiteX27-2141" fmla="*/ 1700745 w 3892469"/>
              <a:gd name="connsiteY27-2142" fmla="*/ 575031 h 3948462"/>
              <a:gd name="connsiteX28-2143" fmla="*/ 571995 w 3892469"/>
              <a:gd name="connsiteY28-2144" fmla="*/ 2274165 h 3948462"/>
              <a:gd name="connsiteX29-2145" fmla="*/ 2267548 w 3892469"/>
              <a:gd name="connsiteY29-2146" fmla="*/ 3408286 h 3948462"/>
              <a:gd name="connsiteX30-2147" fmla="*/ 3194376 w 3892469"/>
              <a:gd name="connsiteY30-2148" fmla="*/ 3072653 h 3948462"/>
              <a:gd name="connsiteX31-2149" fmla="*/ 3268026 w 3892469"/>
              <a:gd name="connsiteY31-2150" fmla="*/ 3509545 h 3948462"/>
              <a:gd name="connsiteX32-2151" fmla="*/ 2347298 w 3892469"/>
              <a:gd name="connsiteY32-2152" fmla="*/ 3904041 h 3948462"/>
              <a:gd name="connsiteX33-2153" fmla="*/ 42617 w 3892469"/>
              <a:gd name="connsiteY33-2154" fmla="*/ 2380068 h 3948462"/>
              <a:gd name="connsiteX34-2155" fmla="*/ 1594841 w 3892469"/>
              <a:gd name="connsiteY34-2156" fmla="*/ 45653 h 3948462"/>
              <a:gd name="connsiteX0-2157" fmla="*/ 1853384 w 3890413"/>
              <a:gd name="connsiteY0-2158" fmla="*/ 1371624 h 3948462"/>
              <a:gd name="connsiteX1-2159" fmla="*/ 1768767 w 3890413"/>
              <a:gd name="connsiteY1-2160" fmla="*/ 1390324 h 3948462"/>
              <a:gd name="connsiteX2-2161" fmla="*/ 1517577 w 3890413"/>
              <a:gd name="connsiteY2-2162" fmla="*/ 2042010 h 3948462"/>
              <a:gd name="connsiteX3-2163" fmla="*/ 1928990 w 3890413"/>
              <a:gd name="connsiteY3-2164" fmla="*/ 2639747 h 3948462"/>
              <a:gd name="connsiteX4-2165" fmla="*/ 2318674 w 3890413"/>
              <a:gd name="connsiteY4-2166" fmla="*/ 2006358 h 3948462"/>
              <a:gd name="connsiteX5-2167" fmla="*/ 2293344 w 3890413"/>
              <a:gd name="connsiteY5-2168" fmla="*/ 1834228 h 3948462"/>
              <a:gd name="connsiteX6-2169" fmla="*/ 1853384 w 3890413"/>
              <a:gd name="connsiteY6-2170" fmla="*/ 1371624 h 3948462"/>
              <a:gd name="connsiteX7-2171" fmla="*/ 1594841 w 3890413"/>
              <a:gd name="connsiteY7-2172" fmla="*/ 45653 h 3948462"/>
              <a:gd name="connsiteX8-2173" fmla="*/ 3869632 w 3890413"/>
              <a:gd name="connsiteY8-2174" fmla="*/ 1517323 h 3948462"/>
              <a:gd name="connsiteX9-2175" fmla="*/ 3706266 w 3890413"/>
              <a:gd name="connsiteY9-2176" fmla="*/ 2457195 h 3948462"/>
              <a:gd name="connsiteX10-2177" fmla="*/ 3164582 w 3890413"/>
              <a:gd name="connsiteY10-2178" fmla="*/ 2831059 h 3948462"/>
              <a:gd name="connsiteX11-2179" fmla="*/ 3176822 w 3890413"/>
              <a:gd name="connsiteY11-2180" fmla="*/ 2844986 h 3948462"/>
              <a:gd name="connsiteX12-2181" fmla="*/ 3146203 w 3890413"/>
              <a:gd name="connsiteY12-2182" fmla="*/ 2843756 h 3948462"/>
              <a:gd name="connsiteX13-2183" fmla="*/ 3151211 w 3890413"/>
              <a:gd name="connsiteY13-2184" fmla="*/ 2836155 h 3948462"/>
              <a:gd name="connsiteX14-2185" fmla="*/ 2397082 w 3890413"/>
              <a:gd name="connsiteY14-2186" fmla="*/ 2564681 h 3948462"/>
              <a:gd name="connsiteX15-2187" fmla="*/ 2396219 w 3890413"/>
              <a:gd name="connsiteY15-2188" fmla="*/ 2558207 h 3948462"/>
              <a:gd name="connsiteX16-2189" fmla="*/ 1746058 w 3890413"/>
              <a:gd name="connsiteY16-2190" fmla="*/ 3093574 h 3948462"/>
              <a:gd name="connsiteX17-2191" fmla="*/ 990519 w 3890413"/>
              <a:gd name="connsiteY17-2192" fmla="*/ 2019783 h 3948462"/>
              <a:gd name="connsiteX18-2193" fmla="*/ 1593790 w 3890413"/>
              <a:gd name="connsiteY18-2194" fmla="*/ 967808 h 3948462"/>
              <a:gd name="connsiteX19-2195" fmla="*/ 1746058 w 3890413"/>
              <a:gd name="connsiteY19-2196" fmla="*/ 945992 h 3948462"/>
              <a:gd name="connsiteX20-2197" fmla="*/ 2206475 w 3890413"/>
              <a:gd name="connsiteY20-2198" fmla="*/ 1173924 h 3948462"/>
              <a:gd name="connsiteX21-2199" fmla="*/ 2185910 w 3890413"/>
              <a:gd name="connsiteY21-2200" fmla="*/ 877882 h 3948462"/>
              <a:gd name="connsiteX22-2201" fmla="*/ 2656644 w 3890413"/>
              <a:gd name="connsiteY22-2202" fmla="*/ 803138 h 3948462"/>
              <a:gd name="connsiteX23-2203" fmla="*/ 2828567 w 3890413"/>
              <a:gd name="connsiteY23-2204" fmla="*/ 2099525 h 3948462"/>
              <a:gd name="connsiteX24-2205" fmla="*/ 3362812 w 3890413"/>
              <a:gd name="connsiteY24-2206" fmla="*/ 2002360 h 3948462"/>
              <a:gd name="connsiteX25-2207" fmla="*/ 3289926 w 3890413"/>
              <a:gd name="connsiteY25-2208" fmla="*/ 1346695 h 3948462"/>
              <a:gd name="connsiteX26-2209" fmla="*/ 3290031 w 3890413"/>
              <a:gd name="connsiteY26-2210" fmla="*/ 1346798 h 3948462"/>
              <a:gd name="connsiteX27-2211" fmla="*/ 1700745 w 3890413"/>
              <a:gd name="connsiteY27-2212" fmla="*/ 575031 h 3948462"/>
              <a:gd name="connsiteX28-2213" fmla="*/ 571995 w 3890413"/>
              <a:gd name="connsiteY28-2214" fmla="*/ 2274165 h 3948462"/>
              <a:gd name="connsiteX29-2215" fmla="*/ 2267548 w 3890413"/>
              <a:gd name="connsiteY29-2216" fmla="*/ 3408286 h 3948462"/>
              <a:gd name="connsiteX30-2217" fmla="*/ 3194376 w 3890413"/>
              <a:gd name="connsiteY30-2218" fmla="*/ 3072653 h 3948462"/>
              <a:gd name="connsiteX31-2219" fmla="*/ 3268026 w 3890413"/>
              <a:gd name="connsiteY31-2220" fmla="*/ 3509545 h 3948462"/>
              <a:gd name="connsiteX32-2221" fmla="*/ 2347298 w 3890413"/>
              <a:gd name="connsiteY32-2222" fmla="*/ 3904041 h 3948462"/>
              <a:gd name="connsiteX33-2223" fmla="*/ 42617 w 3890413"/>
              <a:gd name="connsiteY33-2224" fmla="*/ 2380068 h 3948462"/>
              <a:gd name="connsiteX34-2225" fmla="*/ 1594841 w 3890413"/>
              <a:gd name="connsiteY34-2226" fmla="*/ 45653 h 3948462"/>
              <a:gd name="connsiteX0-2227" fmla="*/ 1853384 w 3890413"/>
              <a:gd name="connsiteY0-2228" fmla="*/ 1371624 h 3948462"/>
              <a:gd name="connsiteX1-2229" fmla="*/ 1768767 w 3890413"/>
              <a:gd name="connsiteY1-2230" fmla="*/ 1390324 h 3948462"/>
              <a:gd name="connsiteX2-2231" fmla="*/ 1517577 w 3890413"/>
              <a:gd name="connsiteY2-2232" fmla="*/ 2042010 h 3948462"/>
              <a:gd name="connsiteX3-2233" fmla="*/ 1928990 w 3890413"/>
              <a:gd name="connsiteY3-2234" fmla="*/ 2639747 h 3948462"/>
              <a:gd name="connsiteX4-2235" fmla="*/ 2318674 w 3890413"/>
              <a:gd name="connsiteY4-2236" fmla="*/ 2006358 h 3948462"/>
              <a:gd name="connsiteX5-2237" fmla="*/ 2293344 w 3890413"/>
              <a:gd name="connsiteY5-2238" fmla="*/ 1834228 h 3948462"/>
              <a:gd name="connsiteX6-2239" fmla="*/ 1853384 w 3890413"/>
              <a:gd name="connsiteY6-2240" fmla="*/ 1371624 h 3948462"/>
              <a:gd name="connsiteX7-2241" fmla="*/ 1594841 w 3890413"/>
              <a:gd name="connsiteY7-2242" fmla="*/ 45653 h 3948462"/>
              <a:gd name="connsiteX8-2243" fmla="*/ 3869632 w 3890413"/>
              <a:gd name="connsiteY8-2244" fmla="*/ 1517323 h 3948462"/>
              <a:gd name="connsiteX9-2245" fmla="*/ 3706266 w 3890413"/>
              <a:gd name="connsiteY9-2246" fmla="*/ 2457195 h 3948462"/>
              <a:gd name="connsiteX10-2247" fmla="*/ 3164582 w 3890413"/>
              <a:gd name="connsiteY10-2248" fmla="*/ 2831059 h 3948462"/>
              <a:gd name="connsiteX11-2249" fmla="*/ 3176822 w 3890413"/>
              <a:gd name="connsiteY11-2250" fmla="*/ 2844986 h 3948462"/>
              <a:gd name="connsiteX12-2251" fmla="*/ 3146203 w 3890413"/>
              <a:gd name="connsiteY12-2252" fmla="*/ 2843756 h 3948462"/>
              <a:gd name="connsiteX13-2253" fmla="*/ 3151211 w 3890413"/>
              <a:gd name="connsiteY13-2254" fmla="*/ 2836155 h 3948462"/>
              <a:gd name="connsiteX14-2255" fmla="*/ 2397082 w 3890413"/>
              <a:gd name="connsiteY14-2256" fmla="*/ 2564681 h 3948462"/>
              <a:gd name="connsiteX15-2257" fmla="*/ 2396219 w 3890413"/>
              <a:gd name="connsiteY15-2258" fmla="*/ 2558207 h 3948462"/>
              <a:gd name="connsiteX16-2259" fmla="*/ 1746058 w 3890413"/>
              <a:gd name="connsiteY16-2260" fmla="*/ 3093574 h 3948462"/>
              <a:gd name="connsiteX17-2261" fmla="*/ 990519 w 3890413"/>
              <a:gd name="connsiteY17-2262" fmla="*/ 2019783 h 3948462"/>
              <a:gd name="connsiteX18-2263" fmla="*/ 1593790 w 3890413"/>
              <a:gd name="connsiteY18-2264" fmla="*/ 967808 h 3948462"/>
              <a:gd name="connsiteX19-2265" fmla="*/ 1746058 w 3890413"/>
              <a:gd name="connsiteY19-2266" fmla="*/ 945992 h 3948462"/>
              <a:gd name="connsiteX20-2267" fmla="*/ 2206475 w 3890413"/>
              <a:gd name="connsiteY20-2268" fmla="*/ 1173924 h 3948462"/>
              <a:gd name="connsiteX21-2269" fmla="*/ 2185910 w 3890413"/>
              <a:gd name="connsiteY21-2270" fmla="*/ 877882 h 3948462"/>
              <a:gd name="connsiteX22-2271" fmla="*/ 2656644 w 3890413"/>
              <a:gd name="connsiteY22-2272" fmla="*/ 803138 h 3948462"/>
              <a:gd name="connsiteX23-2273" fmla="*/ 2828567 w 3890413"/>
              <a:gd name="connsiteY23-2274" fmla="*/ 2099525 h 3948462"/>
              <a:gd name="connsiteX24-2275" fmla="*/ 3362812 w 3890413"/>
              <a:gd name="connsiteY24-2276" fmla="*/ 2002360 h 3948462"/>
              <a:gd name="connsiteX25-2277" fmla="*/ 3289926 w 3890413"/>
              <a:gd name="connsiteY25-2278" fmla="*/ 1346695 h 3948462"/>
              <a:gd name="connsiteX26-2279" fmla="*/ 3290031 w 3890413"/>
              <a:gd name="connsiteY26-2280" fmla="*/ 1346798 h 3948462"/>
              <a:gd name="connsiteX27-2281" fmla="*/ 1700745 w 3890413"/>
              <a:gd name="connsiteY27-2282" fmla="*/ 575031 h 3948462"/>
              <a:gd name="connsiteX28-2283" fmla="*/ 571995 w 3890413"/>
              <a:gd name="connsiteY28-2284" fmla="*/ 2274165 h 3948462"/>
              <a:gd name="connsiteX29-2285" fmla="*/ 2267548 w 3890413"/>
              <a:gd name="connsiteY29-2286" fmla="*/ 3408286 h 3948462"/>
              <a:gd name="connsiteX30-2287" fmla="*/ 3194376 w 3890413"/>
              <a:gd name="connsiteY30-2288" fmla="*/ 3072653 h 3948462"/>
              <a:gd name="connsiteX31-2289" fmla="*/ 3268026 w 3890413"/>
              <a:gd name="connsiteY31-2290" fmla="*/ 3509545 h 3948462"/>
              <a:gd name="connsiteX32-2291" fmla="*/ 2347298 w 3890413"/>
              <a:gd name="connsiteY32-2292" fmla="*/ 3904041 h 3948462"/>
              <a:gd name="connsiteX33-2293" fmla="*/ 42617 w 3890413"/>
              <a:gd name="connsiteY33-2294" fmla="*/ 2380068 h 3948462"/>
              <a:gd name="connsiteX34-2295" fmla="*/ 1594841 w 3890413"/>
              <a:gd name="connsiteY34-2296" fmla="*/ 45653 h 3948462"/>
              <a:gd name="connsiteX0-2297" fmla="*/ 1853384 w 3890413"/>
              <a:gd name="connsiteY0-2298" fmla="*/ 1371624 h 3948462"/>
              <a:gd name="connsiteX1-2299" fmla="*/ 1768767 w 3890413"/>
              <a:gd name="connsiteY1-2300" fmla="*/ 1390324 h 3948462"/>
              <a:gd name="connsiteX2-2301" fmla="*/ 1517577 w 3890413"/>
              <a:gd name="connsiteY2-2302" fmla="*/ 2042010 h 3948462"/>
              <a:gd name="connsiteX3-2303" fmla="*/ 1928990 w 3890413"/>
              <a:gd name="connsiteY3-2304" fmla="*/ 2639747 h 3948462"/>
              <a:gd name="connsiteX4-2305" fmla="*/ 2318674 w 3890413"/>
              <a:gd name="connsiteY4-2306" fmla="*/ 2006358 h 3948462"/>
              <a:gd name="connsiteX5-2307" fmla="*/ 2293344 w 3890413"/>
              <a:gd name="connsiteY5-2308" fmla="*/ 1834228 h 3948462"/>
              <a:gd name="connsiteX6-2309" fmla="*/ 1853384 w 3890413"/>
              <a:gd name="connsiteY6-2310" fmla="*/ 1371624 h 3948462"/>
              <a:gd name="connsiteX7-2311" fmla="*/ 1594841 w 3890413"/>
              <a:gd name="connsiteY7-2312" fmla="*/ 45653 h 3948462"/>
              <a:gd name="connsiteX8-2313" fmla="*/ 3869632 w 3890413"/>
              <a:gd name="connsiteY8-2314" fmla="*/ 1517323 h 3948462"/>
              <a:gd name="connsiteX9-2315" fmla="*/ 3706266 w 3890413"/>
              <a:gd name="connsiteY9-2316" fmla="*/ 2457195 h 3948462"/>
              <a:gd name="connsiteX10-2317" fmla="*/ 3164582 w 3890413"/>
              <a:gd name="connsiteY10-2318" fmla="*/ 2831059 h 3948462"/>
              <a:gd name="connsiteX11-2319" fmla="*/ 3176822 w 3890413"/>
              <a:gd name="connsiteY11-2320" fmla="*/ 2844986 h 3948462"/>
              <a:gd name="connsiteX12-2321" fmla="*/ 3146203 w 3890413"/>
              <a:gd name="connsiteY12-2322" fmla="*/ 2843756 h 3948462"/>
              <a:gd name="connsiteX13-2323" fmla="*/ 2397082 w 3890413"/>
              <a:gd name="connsiteY13-2324" fmla="*/ 2564681 h 3948462"/>
              <a:gd name="connsiteX14-2325" fmla="*/ 2396219 w 3890413"/>
              <a:gd name="connsiteY14-2326" fmla="*/ 2558207 h 3948462"/>
              <a:gd name="connsiteX15-2327" fmla="*/ 1746058 w 3890413"/>
              <a:gd name="connsiteY15-2328" fmla="*/ 3093574 h 3948462"/>
              <a:gd name="connsiteX16-2329" fmla="*/ 990519 w 3890413"/>
              <a:gd name="connsiteY16-2330" fmla="*/ 2019783 h 3948462"/>
              <a:gd name="connsiteX17-2331" fmla="*/ 1593790 w 3890413"/>
              <a:gd name="connsiteY17-2332" fmla="*/ 967808 h 3948462"/>
              <a:gd name="connsiteX18-2333" fmla="*/ 1746058 w 3890413"/>
              <a:gd name="connsiteY18-2334" fmla="*/ 945992 h 3948462"/>
              <a:gd name="connsiteX19-2335" fmla="*/ 2206475 w 3890413"/>
              <a:gd name="connsiteY19-2336" fmla="*/ 1173924 h 3948462"/>
              <a:gd name="connsiteX20-2337" fmla="*/ 2185910 w 3890413"/>
              <a:gd name="connsiteY20-2338" fmla="*/ 877882 h 3948462"/>
              <a:gd name="connsiteX21-2339" fmla="*/ 2656644 w 3890413"/>
              <a:gd name="connsiteY21-2340" fmla="*/ 803138 h 3948462"/>
              <a:gd name="connsiteX22-2341" fmla="*/ 2828567 w 3890413"/>
              <a:gd name="connsiteY22-2342" fmla="*/ 2099525 h 3948462"/>
              <a:gd name="connsiteX23-2343" fmla="*/ 3362812 w 3890413"/>
              <a:gd name="connsiteY23-2344" fmla="*/ 2002360 h 3948462"/>
              <a:gd name="connsiteX24-2345" fmla="*/ 3289926 w 3890413"/>
              <a:gd name="connsiteY24-2346" fmla="*/ 1346695 h 3948462"/>
              <a:gd name="connsiteX25-2347" fmla="*/ 3290031 w 3890413"/>
              <a:gd name="connsiteY25-2348" fmla="*/ 1346798 h 3948462"/>
              <a:gd name="connsiteX26-2349" fmla="*/ 1700745 w 3890413"/>
              <a:gd name="connsiteY26-2350" fmla="*/ 575031 h 3948462"/>
              <a:gd name="connsiteX27-2351" fmla="*/ 571995 w 3890413"/>
              <a:gd name="connsiteY27-2352" fmla="*/ 2274165 h 3948462"/>
              <a:gd name="connsiteX28-2353" fmla="*/ 2267548 w 3890413"/>
              <a:gd name="connsiteY28-2354" fmla="*/ 3408286 h 3948462"/>
              <a:gd name="connsiteX29-2355" fmla="*/ 3194376 w 3890413"/>
              <a:gd name="connsiteY29-2356" fmla="*/ 3072653 h 3948462"/>
              <a:gd name="connsiteX30-2357" fmla="*/ 3268026 w 3890413"/>
              <a:gd name="connsiteY30-2358" fmla="*/ 3509545 h 3948462"/>
              <a:gd name="connsiteX31-2359" fmla="*/ 2347298 w 3890413"/>
              <a:gd name="connsiteY31-2360" fmla="*/ 3904041 h 3948462"/>
              <a:gd name="connsiteX32-2361" fmla="*/ 42617 w 3890413"/>
              <a:gd name="connsiteY32-2362" fmla="*/ 2380068 h 3948462"/>
              <a:gd name="connsiteX33-2363" fmla="*/ 1594841 w 3890413"/>
              <a:gd name="connsiteY33-2364" fmla="*/ 45653 h 3948462"/>
              <a:gd name="connsiteX0-2365" fmla="*/ 1853384 w 3890413"/>
              <a:gd name="connsiteY0-2366" fmla="*/ 1371624 h 3948462"/>
              <a:gd name="connsiteX1-2367" fmla="*/ 1768767 w 3890413"/>
              <a:gd name="connsiteY1-2368" fmla="*/ 1390324 h 3948462"/>
              <a:gd name="connsiteX2-2369" fmla="*/ 1517577 w 3890413"/>
              <a:gd name="connsiteY2-2370" fmla="*/ 2042010 h 3948462"/>
              <a:gd name="connsiteX3-2371" fmla="*/ 1928990 w 3890413"/>
              <a:gd name="connsiteY3-2372" fmla="*/ 2639747 h 3948462"/>
              <a:gd name="connsiteX4-2373" fmla="*/ 2318674 w 3890413"/>
              <a:gd name="connsiteY4-2374" fmla="*/ 2006358 h 3948462"/>
              <a:gd name="connsiteX5-2375" fmla="*/ 2293344 w 3890413"/>
              <a:gd name="connsiteY5-2376" fmla="*/ 1834228 h 3948462"/>
              <a:gd name="connsiteX6-2377" fmla="*/ 1853384 w 3890413"/>
              <a:gd name="connsiteY6-2378" fmla="*/ 1371624 h 3948462"/>
              <a:gd name="connsiteX7-2379" fmla="*/ 1594841 w 3890413"/>
              <a:gd name="connsiteY7-2380" fmla="*/ 45653 h 3948462"/>
              <a:gd name="connsiteX8-2381" fmla="*/ 3869632 w 3890413"/>
              <a:gd name="connsiteY8-2382" fmla="*/ 1517323 h 3948462"/>
              <a:gd name="connsiteX9-2383" fmla="*/ 3706266 w 3890413"/>
              <a:gd name="connsiteY9-2384" fmla="*/ 2457195 h 3948462"/>
              <a:gd name="connsiteX10-2385" fmla="*/ 3164582 w 3890413"/>
              <a:gd name="connsiteY10-2386" fmla="*/ 2831059 h 3948462"/>
              <a:gd name="connsiteX11-2387" fmla="*/ 3176822 w 3890413"/>
              <a:gd name="connsiteY11-2388" fmla="*/ 2844986 h 3948462"/>
              <a:gd name="connsiteX12-2389" fmla="*/ 2397082 w 3890413"/>
              <a:gd name="connsiteY12-2390" fmla="*/ 2564681 h 3948462"/>
              <a:gd name="connsiteX13-2391" fmla="*/ 2396219 w 3890413"/>
              <a:gd name="connsiteY13-2392" fmla="*/ 2558207 h 3948462"/>
              <a:gd name="connsiteX14-2393" fmla="*/ 1746058 w 3890413"/>
              <a:gd name="connsiteY14-2394" fmla="*/ 3093574 h 3948462"/>
              <a:gd name="connsiteX15-2395" fmla="*/ 990519 w 3890413"/>
              <a:gd name="connsiteY15-2396" fmla="*/ 2019783 h 3948462"/>
              <a:gd name="connsiteX16-2397" fmla="*/ 1593790 w 3890413"/>
              <a:gd name="connsiteY16-2398" fmla="*/ 967808 h 3948462"/>
              <a:gd name="connsiteX17-2399" fmla="*/ 1746058 w 3890413"/>
              <a:gd name="connsiteY17-2400" fmla="*/ 945992 h 3948462"/>
              <a:gd name="connsiteX18-2401" fmla="*/ 2206475 w 3890413"/>
              <a:gd name="connsiteY18-2402" fmla="*/ 1173924 h 3948462"/>
              <a:gd name="connsiteX19-2403" fmla="*/ 2185910 w 3890413"/>
              <a:gd name="connsiteY19-2404" fmla="*/ 877882 h 3948462"/>
              <a:gd name="connsiteX20-2405" fmla="*/ 2656644 w 3890413"/>
              <a:gd name="connsiteY20-2406" fmla="*/ 803138 h 3948462"/>
              <a:gd name="connsiteX21-2407" fmla="*/ 2828567 w 3890413"/>
              <a:gd name="connsiteY21-2408" fmla="*/ 2099525 h 3948462"/>
              <a:gd name="connsiteX22-2409" fmla="*/ 3362812 w 3890413"/>
              <a:gd name="connsiteY22-2410" fmla="*/ 2002360 h 3948462"/>
              <a:gd name="connsiteX23-2411" fmla="*/ 3289926 w 3890413"/>
              <a:gd name="connsiteY23-2412" fmla="*/ 1346695 h 3948462"/>
              <a:gd name="connsiteX24-2413" fmla="*/ 3290031 w 3890413"/>
              <a:gd name="connsiteY24-2414" fmla="*/ 1346798 h 3948462"/>
              <a:gd name="connsiteX25-2415" fmla="*/ 1700745 w 3890413"/>
              <a:gd name="connsiteY25-2416" fmla="*/ 575031 h 3948462"/>
              <a:gd name="connsiteX26-2417" fmla="*/ 571995 w 3890413"/>
              <a:gd name="connsiteY26-2418" fmla="*/ 2274165 h 3948462"/>
              <a:gd name="connsiteX27-2419" fmla="*/ 2267548 w 3890413"/>
              <a:gd name="connsiteY27-2420" fmla="*/ 3408286 h 3948462"/>
              <a:gd name="connsiteX28-2421" fmla="*/ 3194376 w 3890413"/>
              <a:gd name="connsiteY28-2422" fmla="*/ 3072653 h 3948462"/>
              <a:gd name="connsiteX29-2423" fmla="*/ 3268026 w 3890413"/>
              <a:gd name="connsiteY29-2424" fmla="*/ 3509545 h 3948462"/>
              <a:gd name="connsiteX30-2425" fmla="*/ 2347298 w 3890413"/>
              <a:gd name="connsiteY30-2426" fmla="*/ 3904041 h 3948462"/>
              <a:gd name="connsiteX31-2427" fmla="*/ 42617 w 3890413"/>
              <a:gd name="connsiteY31-2428" fmla="*/ 2380068 h 3948462"/>
              <a:gd name="connsiteX32-2429" fmla="*/ 1594841 w 3890413"/>
              <a:gd name="connsiteY32-2430" fmla="*/ 45653 h 3948462"/>
              <a:gd name="connsiteX0-2431" fmla="*/ 1853384 w 3890413"/>
              <a:gd name="connsiteY0-2432" fmla="*/ 1371624 h 3948462"/>
              <a:gd name="connsiteX1-2433" fmla="*/ 1768767 w 3890413"/>
              <a:gd name="connsiteY1-2434" fmla="*/ 1390324 h 3948462"/>
              <a:gd name="connsiteX2-2435" fmla="*/ 1517577 w 3890413"/>
              <a:gd name="connsiteY2-2436" fmla="*/ 2042010 h 3948462"/>
              <a:gd name="connsiteX3-2437" fmla="*/ 1928990 w 3890413"/>
              <a:gd name="connsiteY3-2438" fmla="*/ 2639747 h 3948462"/>
              <a:gd name="connsiteX4-2439" fmla="*/ 2318674 w 3890413"/>
              <a:gd name="connsiteY4-2440" fmla="*/ 2006358 h 3948462"/>
              <a:gd name="connsiteX5-2441" fmla="*/ 2293344 w 3890413"/>
              <a:gd name="connsiteY5-2442" fmla="*/ 1834228 h 3948462"/>
              <a:gd name="connsiteX6-2443" fmla="*/ 1853384 w 3890413"/>
              <a:gd name="connsiteY6-2444" fmla="*/ 1371624 h 3948462"/>
              <a:gd name="connsiteX7-2445" fmla="*/ 1594841 w 3890413"/>
              <a:gd name="connsiteY7-2446" fmla="*/ 45653 h 3948462"/>
              <a:gd name="connsiteX8-2447" fmla="*/ 3869632 w 3890413"/>
              <a:gd name="connsiteY8-2448" fmla="*/ 1517323 h 3948462"/>
              <a:gd name="connsiteX9-2449" fmla="*/ 3706266 w 3890413"/>
              <a:gd name="connsiteY9-2450" fmla="*/ 2457195 h 3948462"/>
              <a:gd name="connsiteX10-2451" fmla="*/ 3164582 w 3890413"/>
              <a:gd name="connsiteY10-2452" fmla="*/ 2831059 h 3948462"/>
              <a:gd name="connsiteX11-2453" fmla="*/ 2397082 w 3890413"/>
              <a:gd name="connsiteY11-2454" fmla="*/ 2564681 h 3948462"/>
              <a:gd name="connsiteX12-2455" fmla="*/ 2396219 w 3890413"/>
              <a:gd name="connsiteY12-2456" fmla="*/ 2558207 h 3948462"/>
              <a:gd name="connsiteX13-2457" fmla="*/ 1746058 w 3890413"/>
              <a:gd name="connsiteY13-2458" fmla="*/ 3093574 h 3948462"/>
              <a:gd name="connsiteX14-2459" fmla="*/ 990519 w 3890413"/>
              <a:gd name="connsiteY14-2460" fmla="*/ 2019783 h 3948462"/>
              <a:gd name="connsiteX15-2461" fmla="*/ 1593790 w 3890413"/>
              <a:gd name="connsiteY15-2462" fmla="*/ 967808 h 3948462"/>
              <a:gd name="connsiteX16-2463" fmla="*/ 1746058 w 3890413"/>
              <a:gd name="connsiteY16-2464" fmla="*/ 945992 h 3948462"/>
              <a:gd name="connsiteX17-2465" fmla="*/ 2206475 w 3890413"/>
              <a:gd name="connsiteY17-2466" fmla="*/ 1173924 h 3948462"/>
              <a:gd name="connsiteX18-2467" fmla="*/ 2185910 w 3890413"/>
              <a:gd name="connsiteY18-2468" fmla="*/ 877882 h 3948462"/>
              <a:gd name="connsiteX19-2469" fmla="*/ 2656644 w 3890413"/>
              <a:gd name="connsiteY19-2470" fmla="*/ 803138 h 3948462"/>
              <a:gd name="connsiteX20-2471" fmla="*/ 2828567 w 3890413"/>
              <a:gd name="connsiteY20-2472" fmla="*/ 2099525 h 3948462"/>
              <a:gd name="connsiteX21-2473" fmla="*/ 3362812 w 3890413"/>
              <a:gd name="connsiteY21-2474" fmla="*/ 2002360 h 3948462"/>
              <a:gd name="connsiteX22-2475" fmla="*/ 3289926 w 3890413"/>
              <a:gd name="connsiteY22-2476" fmla="*/ 1346695 h 3948462"/>
              <a:gd name="connsiteX23-2477" fmla="*/ 3290031 w 3890413"/>
              <a:gd name="connsiteY23-2478" fmla="*/ 1346798 h 3948462"/>
              <a:gd name="connsiteX24-2479" fmla="*/ 1700745 w 3890413"/>
              <a:gd name="connsiteY24-2480" fmla="*/ 575031 h 3948462"/>
              <a:gd name="connsiteX25-2481" fmla="*/ 571995 w 3890413"/>
              <a:gd name="connsiteY25-2482" fmla="*/ 2274165 h 3948462"/>
              <a:gd name="connsiteX26-2483" fmla="*/ 2267548 w 3890413"/>
              <a:gd name="connsiteY26-2484" fmla="*/ 3408286 h 3948462"/>
              <a:gd name="connsiteX27-2485" fmla="*/ 3194376 w 3890413"/>
              <a:gd name="connsiteY27-2486" fmla="*/ 3072653 h 3948462"/>
              <a:gd name="connsiteX28-2487" fmla="*/ 3268026 w 3890413"/>
              <a:gd name="connsiteY28-2488" fmla="*/ 3509545 h 3948462"/>
              <a:gd name="connsiteX29-2489" fmla="*/ 2347298 w 3890413"/>
              <a:gd name="connsiteY29-2490" fmla="*/ 3904041 h 3948462"/>
              <a:gd name="connsiteX30-2491" fmla="*/ 42617 w 3890413"/>
              <a:gd name="connsiteY30-2492" fmla="*/ 2380068 h 3948462"/>
              <a:gd name="connsiteX31-2493" fmla="*/ 1594841 w 3890413"/>
              <a:gd name="connsiteY31-2494" fmla="*/ 45653 h 3948462"/>
              <a:gd name="connsiteX0-2495" fmla="*/ 1853384 w 3890413"/>
              <a:gd name="connsiteY0-2496" fmla="*/ 1371624 h 3948462"/>
              <a:gd name="connsiteX1-2497" fmla="*/ 1768767 w 3890413"/>
              <a:gd name="connsiteY1-2498" fmla="*/ 1390324 h 3948462"/>
              <a:gd name="connsiteX2-2499" fmla="*/ 1517577 w 3890413"/>
              <a:gd name="connsiteY2-2500" fmla="*/ 2042010 h 3948462"/>
              <a:gd name="connsiteX3-2501" fmla="*/ 1928990 w 3890413"/>
              <a:gd name="connsiteY3-2502" fmla="*/ 2639747 h 3948462"/>
              <a:gd name="connsiteX4-2503" fmla="*/ 2318674 w 3890413"/>
              <a:gd name="connsiteY4-2504" fmla="*/ 2006358 h 3948462"/>
              <a:gd name="connsiteX5-2505" fmla="*/ 2293344 w 3890413"/>
              <a:gd name="connsiteY5-2506" fmla="*/ 1834228 h 3948462"/>
              <a:gd name="connsiteX6-2507" fmla="*/ 1853384 w 3890413"/>
              <a:gd name="connsiteY6-2508" fmla="*/ 1371624 h 3948462"/>
              <a:gd name="connsiteX7-2509" fmla="*/ 1594841 w 3890413"/>
              <a:gd name="connsiteY7-2510" fmla="*/ 45653 h 3948462"/>
              <a:gd name="connsiteX8-2511" fmla="*/ 3869632 w 3890413"/>
              <a:gd name="connsiteY8-2512" fmla="*/ 1517323 h 3948462"/>
              <a:gd name="connsiteX9-2513" fmla="*/ 3706266 w 3890413"/>
              <a:gd name="connsiteY9-2514" fmla="*/ 2457195 h 3948462"/>
              <a:gd name="connsiteX10-2515" fmla="*/ 2397082 w 3890413"/>
              <a:gd name="connsiteY10-2516" fmla="*/ 2564681 h 3948462"/>
              <a:gd name="connsiteX11-2517" fmla="*/ 2396219 w 3890413"/>
              <a:gd name="connsiteY11-2518" fmla="*/ 2558207 h 3948462"/>
              <a:gd name="connsiteX12-2519" fmla="*/ 1746058 w 3890413"/>
              <a:gd name="connsiteY12-2520" fmla="*/ 3093574 h 3948462"/>
              <a:gd name="connsiteX13-2521" fmla="*/ 990519 w 3890413"/>
              <a:gd name="connsiteY13-2522" fmla="*/ 2019783 h 3948462"/>
              <a:gd name="connsiteX14-2523" fmla="*/ 1593790 w 3890413"/>
              <a:gd name="connsiteY14-2524" fmla="*/ 967808 h 3948462"/>
              <a:gd name="connsiteX15-2525" fmla="*/ 1746058 w 3890413"/>
              <a:gd name="connsiteY15-2526" fmla="*/ 945992 h 3948462"/>
              <a:gd name="connsiteX16-2527" fmla="*/ 2206475 w 3890413"/>
              <a:gd name="connsiteY16-2528" fmla="*/ 1173924 h 3948462"/>
              <a:gd name="connsiteX17-2529" fmla="*/ 2185910 w 3890413"/>
              <a:gd name="connsiteY17-2530" fmla="*/ 877882 h 3948462"/>
              <a:gd name="connsiteX18-2531" fmla="*/ 2656644 w 3890413"/>
              <a:gd name="connsiteY18-2532" fmla="*/ 803138 h 3948462"/>
              <a:gd name="connsiteX19-2533" fmla="*/ 2828567 w 3890413"/>
              <a:gd name="connsiteY19-2534" fmla="*/ 2099525 h 3948462"/>
              <a:gd name="connsiteX20-2535" fmla="*/ 3362812 w 3890413"/>
              <a:gd name="connsiteY20-2536" fmla="*/ 2002360 h 3948462"/>
              <a:gd name="connsiteX21-2537" fmla="*/ 3289926 w 3890413"/>
              <a:gd name="connsiteY21-2538" fmla="*/ 1346695 h 3948462"/>
              <a:gd name="connsiteX22-2539" fmla="*/ 3290031 w 3890413"/>
              <a:gd name="connsiteY22-2540" fmla="*/ 1346798 h 3948462"/>
              <a:gd name="connsiteX23-2541" fmla="*/ 1700745 w 3890413"/>
              <a:gd name="connsiteY23-2542" fmla="*/ 575031 h 3948462"/>
              <a:gd name="connsiteX24-2543" fmla="*/ 571995 w 3890413"/>
              <a:gd name="connsiteY24-2544" fmla="*/ 2274165 h 3948462"/>
              <a:gd name="connsiteX25-2545" fmla="*/ 2267548 w 3890413"/>
              <a:gd name="connsiteY25-2546" fmla="*/ 3408286 h 3948462"/>
              <a:gd name="connsiteX26-2547" fmla="*/ 3194376 w 3890413"/>
              <a:gd name="connsiteY26-2548" fmla="*/ 3072653 h 3948462"/>
              <a:gd name="connsiteX27-2549" fmla="*/ 3268026 w 3890413"/>
              <a:gd name="connsiteY27-2550" fmla="*/ 3509545 h 3948462"/>
              <a:gd name="connsiteX28-2551" fmla="*/ 2347298 w 3890413"/>
              <a:gd name="connsiteY28-2552" fmla="*/ 3904041 h 3948462"/>
              <a:gd name="connsiteX29-2553" fmla="*/ 42617 w 3890413"/>
              <a:gd name="connsiteY29-2554" fmla="*/ 2380068 h 3948462"/>
              <a:gd name="connsiteX30-2555" fmla="*/ 1594841 w 3890413"/>
              <a:gd name="connsiteY30-2556" fmla="*/ 45653 h 3948462"/>
              <a:gd name="connsiteX0-2557" fmla="*/ 1853384 w 3890413"/>
              <a:gd name="connsiteY0-2558" fmla="*/ 1371624 h 3948462"/>
              <a:gd name="connsiteX1-2559" fmla="*/ 1768767 w 3890413"/>
              <a:gd name="connsiteY1-2560" fmla="*/ 1390324 h 3948462"/>
              <a:gd name="connsiteX2-2561" fmla="*/ 1517577 w 3890413"/>
              <a:gd name="connsiteY2-2562" fmla="*/ 2042010 h 3948462"/>
              <a:gd name="connsiteX3-2563" fmla="*/ 1928990 w 3890413"/>
              <a:gd name="connsiteY3-2564" fmla="*/ 2639747 h 3948462"/>
              <a:gd name="connsiteX4-2565" fmla="*/ 2318674 w 3890413"/>
              <a:gd name="connsiteY4-2566" fmla="*/ 2006358 h 3948462"/>
              <a:gd name="connsiteX5-2567" fmla="*/ 2293344 w 3890413"/>
              <a:gd name="connsiteY5-2568" fmla="*/ 1834228 h 3948462"/>
              <a:gd name="connsiteX6-2569" fmla="*/ 1853384 w 3890413"/>
              <a:gd name="connsiteY6-2570" fmla="*/ 1371624 h 3948462"/>
              <a:gd name="connsiteX7-2571" fmla="*/ 1594841 w 3890413"/>
              <a:gd name="connsiteY7-2572" fmla="*/ 45653 h 3948462"/>
              <a:gd name="connsiteX8-2573" fmla="*/ 3869632 w 3890413"/>
              <a:gd name="connsiteY8-2574" fmla="*/ 1517323 h 3948462"/>
              <a:gd name="connsiteX9-2575" fmla="*/ 3706266 w 3890413"/>
              <a:gd name="connsiteY9-2576" fmla="*/ 2457195 h 3948462"/>
              <a:gd name="connsiteX10-2577" fmla="*/ 2397082 w 3890413"/>
              <a:gd name="connsiteY10-2578" fmla="*/ 2564681 h 3948462"/>
              <a:gd name="connsiteX11-2579" fmla="*/ 2396219 w 3890413"/>
              <a:gd name="connsiteY11-2580" fmla="*/ 2558207 h 3948462"/>
              <a:gd name="connsiteX12-2581" fmla="*/ 1746058 w 3890413"/>
              <a:gd name="connsiteY12-2582" fmla="*/ 3093574 h 3948462"/>
              <a:gd name="connsiteX13-2583" fmla="*/ 990519 w 3890413"/>
              <a:gd name="connsiteY13-2584" fmla="*/ 2019783 h 3948462"/>
              <a:gd name="connsiteX14-2585" fmla="*/ 1593790 w 3890413"/>
              <a:gd name="connsiteY14-2586" fmla="*/ 967808 h 3948462"/>
              <a:gd name="connsiteX15-2587" fmla="*/ 1746058 w 3890413"/>
              <a:gd name="connsiteY15-2588" fmla="*/ 945992 h 3948462"/>
              <a:gd name="connsiteX16-2589" fmla="*/ 2206475 w 3890413"/>
              <a:gd name="connsiteY16-2590" fmla="*/ 1173924 h 3948462"/>
              <a:gd name="connsiteX17-2591" fmla="*/ 2185910 w 3890413"/>
              <a:gd name="connsiteY17-2592" fmla="*/ 877882 h 3948462"/>
              <a:gd name="connsiteX18-2593" fmla="*/ 2656644 w 3890413"/>
              <a:gd name="connsiteY18-2594" fmla="*/ 803138 h 3948462"/>
              <a:gd name="connsiteX19-2595" fmla="*/ 2828567 w 3890413"/>
              <a:gd name="connsiteY19-2596" fmla="*/ 2099525 h 3948462"/>
              <a:gd name="connsiteX20-2597" fmla="*/ 3362812 w 3890413"/>
              <a:gd name="connsiteY20-2598" fmla="*/ 2002360 h 3948462"/>
              <a:gd name="connsiteX21-2599" fmla="*/ 3289926 w 3890413"/>
              <a:gd name="connsiteY21-2600" fmla="*/ 1346695 h 3948462"/>
              <a:gd name="connsiteX22-2601" fmla="*/ 3290031 w 3890413"/>
              <a:gd name="connsiteY22-2602" fmla="*/ 1346798 h 3948462"/>
              <a:gd name="connsiteX23-2603" fmla="*/ 1700745 w 3890413"/>
              <a:gd name="connsiteY23-2604" fmla="*/ 575031 h 3948462"/>
              <a:gd name="connsiteX24-2605" fmla="*/ 571995 w 3890413"/>
              <a:gd name="connsiteY24-2606" fmla="*/ 2274165 h 3948462"/>
              <a:gd name="connsiteX25-2607" fmla="*/ 2267548 w 3890413"/>
              <a:gd name="connsiteY25-2608" fmla="*/ 3408286 h 3948462"/>
              <a:gd name="connsiteX26-2609" fmla="*/ 3194376 w 3890413"/>
              <a:gd name="connsiteY26-2610" fmla="*/ 3072653 h 3948462"/>
              <a:gd name="connsiteX27-2611" fmla="*/ 3268026 w 3890413"/>
              <a:gd name="connsiteY27-2612" fmla="*/ 3509545 h 3948462"/>
              <a:gd name="connsiteX28-2613" fmla="*/ 2347298 w 3890413"/>
              <a:gd name="connsiteY28-2614" fmla="*/ 3904041 h 3948462"/>
              <a:gd name="connsiteX29-2615" fmla="*/ 42617 w 3890413"/>
              <a:gd name="connsiteY29-2616" fmla="*/ 2380068 h 3948462"/>
              <a:gd name="connsiteX30-2617" fmla="*/ 1594841 w 3890413"/>
              <a:gd name="connsiteY30-2618" fmla="*/ 45653 h 3948462"/>
              <a:gd name="connsiteX0-2619" fmla="*/ 1853384 w 3890413"/>
              <a:gd name="connsiteY0-2620" fmla="*/ 1371624 h 3948462"/>
              <a:gd name="connsiteX1-2621" fmla="*/ 1768767 w 3890413"/>
              <a:gd name="connsiteY1-2622" fmla="*/ 1390324 h 3948462"/>
              <a:gd name="connsiteX2-2623" fmla="*/ 1517577 w 3890413"/>
              <a:gd name="connsiteY2-2624" fmla="*/ 2042010 h 3948462"/>
              <a:gd name="connsiteX3-2625" fmla="*/ 1928990 w 3890413"/>
              <a:gd name="connsiteY3-2626" fmla="*/ 2639747 h 3948462"/>
              <a:gd name="connsiteX4-2627" fmla="*/ 2318674 w 3890413"/>
              <a:gd name="connsiteY4-2628" fmla="*/ 2006358 h 3948462"/>
              <a:gd name="connsiteX5-2629" fmla="*/ 2293344 w 3890413"/>
              <a:gd name="connsiteY5-2630" fmla="*/ 1834228 h 3948462"/>
              <a:gd name="connsiteX6-2631" fmla="*/ 1853384 w 3890413"/>
              <a:gd name="connsiteY6-2632" fmla="*/ 1371624 h 3948462"/>
              <a:gd name="connsiteX7-2633" fmla="*/ 1594841 w 3890413"/>
              <a:gd name="connsiteY7-2634" fmla="*/ 45653 h 3948462"/>
              <a:gd name="connsiteX8-2635" fmla="*/ 3869632 w 3890413"/>
              <a:gd name="connsiteY8-2636" fmla="*/ 1517323 h 3948462"/>
              <a:gd name="connsiteX9-2637" fmla="*/ 3706266 w 3890413"/>
              <a:gd name="connsiteY9-2638" fmla="*/ 2457195 h 3948462"/>
              <a:gd name="connsiteX10-2639" fmla="*/ 2397082 w 3890413"/>
              <a:gd name="connsiteY10-2640" fmla="*/ 2564681 h 3948462"/>
              <a:gd name="connsiteX11-2641" fmla="*/ 1746058 w 3890413"/>
              <a:gd name="connsiteY11-2642" fmla="*/ 3093574 h 3948462"/>
              <a:gd name="connsiteX12-2643" fmla="*/ 990519 w 3890413"/>
              <a:gd name="connsiteY12-2644" fmla="*/ 2019783 h 3948462"/>
              <a:gd name="connsiteX13-2645" fmla="*/ 1593790 w 3890413"/>
              <a:gd name="connsiteY13-2646" fmla="*/ 967808 h 3948462"/>
              <a:gd name="connsiteX14-2647" fmla="*/ 1746058 w 3890413"/>
              <a:gd name="connsiteY14-2648" fmla="*/ 945992 h 3948462"/>
              <a:gd name="connsiteX15-2649" fmla="*/ 2206475 w 3890413"/>
              <a:gd name="connsiteY15-2650" fmla="*/ 1173924 h 3948462"/>
              <a:gd name="connsiteX16-2651" fmla="*/ 2185910 w 3890413"/>
              <a:gd name="connsiteY16-2652" fmla="*/ 877882 h 3948462"/>
              <a:gd name="connsiteX17-2653" fmla="*/ 2656644 w 3890413"/>
              <a:gd name="connsiteY17-2654" fmla="*/ 803138 h 3948462"/>
              <a:gd name="connsiteX18-2655" fmla="*/ 2828567 w 3890413"/>
              <a:gd name="connsiteY18-2656" fmla="*/ 2099525 h 3948462"/>
              <a:gd name="connsiteX19-2657" fmla="*/ 3362812 w 3890413"/>
              <a:gd name="connsiteY19-2658" fmla="*/ 2002360 h 3948462"/>
              <a:gd name="connsiteX20-2659" fmla="*/ 3289926 w 3890413"/>
              <a:gd name="connsiteY20-2660" fmla="*/ 1346695 h 3948462"/>
              <a:gd name="connsiteX21-2661" fmla="*/ 3290031 w 3890413"/>
              <a:gd name="connsiteY21-2662" fmla="*/ 1346798 h 3948462"/>
              <a:gd name="connsiteX22-2663" fmla="*/ 1700745 w 3890413"/>
              <a:gd name="connsiteY22-2664" fmla="*/ 575031 h 3948462"/>
              <a:gd name="connsiteX23-2665" fmla="*/ 571995 w 3890413"/>
              <a:gd name="connsiteY23-2666" fmla="*/ 2274165 h 3948462"/>
              <a:gd name="connsiteX24-2667" fmla="*/ 2267548 w 3890413"/>
              <a:gd name="connsiteY24-2668" fmla="*/ 3408286 h 3948462"/>
              <a:gd name="connsiteX25-2669" fmla="*/ 3194376 w 3890413"/>
              <a:gd name="connsiteY25-2670" fmla="*/ 3072653 h 3948462"/>
              <a:gd name="connsiteX26-2671" fmla="*/ 3268026 w 3890413"/>
              <a:gd name="connsiteY26-2672" fmla="*/ 3509545 h 3948462"/>
              <a:gd name="connsiteX27-2673" fmla="*/ 2347298 w 3890413"/>
              <a:gd name="connsiteY27-2674" fmla="*/ 3904041 h 3948462"/>
              <a:gd name="connsiteX28-2675" fmla="*/ 42617 w 3890413"/>
              <a:gd name="connsiteY28-2676" fmla="*/ 2380068 h 3948462"/>
              <a:gd name="connsiteX29-2677" fmla="*/ 1594841 w 3890413"/>
              <a:gd name="connsiteY29-2678" fmla="*/ 45653 h 3948462"/>
              <a:gd name="connsiteX0-2679" fmla="*/ 1853384 w 3890413"/>
              <a:gd name="connsiteY0-2680" fmla="*/ 1371624 h 3948462"/>
              <a:gd name="connsiteX1-2681" fmla="*/ 1768767 w 3890413"/>
              <a:gd name="connsiteY1-2682" fmla="*/ 1390324 h 3948462"/>
              <a:gd name="connsiteX2-2683" fmla="*/ 1517577 w 3890413"/>
              <a:gd name="connsiteY2-2684" fmla="*/ 2042010 h 3948462"/>
              <a:gd name="connsiteX3-2685" fmla="*/ 1928990 w 3890413"/>
              <a:gd name="connsiteY3-2686" fmla="*/ 2639747 h 3948462"/>
              <a:gd name="connsiteX4-2687" fmla="*/ 2318674 w 3890413"/>
              <a:gd name="connsiteY4-2688" fmla="*/ 2006358 h 3948462"/>
              <a:gd name="connsiteX5-2689" fmla="*/ 2293344 w 3890413"/>
              <a:gd name="connsiteY5-2690" fmla="*/ 1834228 h 3948462"/>
              <a:gd name="connsiteX6-2691" fmla="*/ 1853384 w 3890413"/>
              <a:gd name="connsiteY6-2692" fmla="*/ 1371624 h 3948462"/>
              <a:gd name="connsiteX7-2693" fmla="*/ 1594841 w 3890413"/>
              <a:gd name="connsiteY7-2694" fmla="*/ 45653 h 3948462"/>
              <a:gd name="connsiteX8-2695" fmla="*/ 3869632 w 3890413"/>
              <a:gd name="connsiteY8-2696" fmla="*/ 1517323 h 3948462"/>
              <a:gd name="connsiteX9-2697" fmla="*/ 3706266 w 3890413"/>
              <a:gd name="connsiteY9-2698" fmla="*/ 2457195 h 3948462"/>
              <a:gd name="connsiteX10-2699" fmla="*/ 2397082 w 3890413"/>
              <a:gd name="connsiteY10-2700" fmla="*/ 2564681 h 3948462"/>
              <a:gd name="connsiteX11-2701" fmla="*/ 1746058 w 3890413"/>
              <a:gd name="connsiteY11-2702" fmla="*/ 3093574 h 3948462"/>
              <a:gd name="connsiteX12-2703" fmla="*/ 990519 w 3890413"/>
              <a:gd name="connsiteY12-2704" fmla="*/ 2019783 h 3948462"/>
              <a:gd name="connsiteX13-2705" fmla="*/ 1593790 w 3890413"/>
              <a:gd name="connsiteY13-2706" fmla="*/ 967808 h 3948462"/>
              <a:gd name="connsiteX14-2707" fmla="*/ 1746058 w 3890413"/>
              <a:gd name="connsiteY14-2708" fmla="*/ 945992 h 3948462"/>
              <a:gd name="connsiteX15-2709" fmla="*/ 2206475 w 3890413"/>
              <a:gd name="connsiteY15-2710" fmla="*/ 1173924 h 3948462"/>
              <a:gd name="connsiteX16-2711" fmla="*/ 2185910 w 3890413"/>
              <a:gd name="connsiteY16-2712" fmla="*/ 877882 h 3948462"/>
              <a:gd name="connsiteX17-2713" fmla="*/ 2656644 w 3890413"/>
              <a:gd name="connsiteY17-2714" fmla="*/ 803138 h 3948462"/>
              <a:gd name="connsiteX18-2715" fmla="*/ 2828567 w 3890413"/>
              <a:gd name="connsiteY18-2716" fmla="*/ 2099525 h 3948462"/>
              <a:gd name="connsiteX19-2717" fmla="*/ 3362812 w 3890413"/>
              <a:gd name="connsiteY19-2718" fmla="*/ 2002360 h 3948462"/>
              <a:gd name="connsiteX20-2719" fmla="*/ 3289926 w 3890413"/>
              <a:gd name="connsiteY20-2720" fmla="*/ 1346695 h 3948462"/>
              <a:gd name="connsiteX21-2721" fmla="*/ 3290031 w 3890413"/>
              <a:gd name="connsiteY21-2722" fmla="*/ 1346798 h 3948462"/>
              <a:gd name="connsiteX22-2723" fmla="*/ 1700745 w 3890413"/>
              <a:gd name="connsiteY22-2724" fmla="*/ 575031 h 3948462"/>
              <a:gd name="connsiteX23-2725" fmla="*/ 571995 w 3890413"/>
              <a:gd name="connsiteY23-2726" fmla="*/ 2274165 h 3948462"/>
              <a:gd name="connsiteX24-2727" fmla="*/ 2267548 w 3890413"/>
              <a:gd name="connsiteY24-2728" fmla="*/ 3408286 h 3948462"/>
              <a:gd name="connsiteX25-2729" fmla="*/ 3194376 w 3890413"/>
              <a:gd name="connsiteY25-2730" fmla="*/ 3072653 h 3948462"/>
              <a:gd name="connsiteX26-2731" fmla="*/ 3268026 w 3890413"/>
              <a:gd name="connsiteY26-2732" fmla="*/ 3509545 h 3948462"/>
              <a:gd name="connsiteX27-2733" fmla="*/ 2347298 w 3890413"/>
              <a:gd name="connsiteY27-2734" fmla="*/ 3904041 h 3948462"/>
              <a:gd name="connsiteX28-2735" fmla="*/ 42617 w 3890413"/>
              <a:gd name="connsiteY28-2736" fmla="*/ 2380068 h 3948462"/>
              <a:gd name="connsiteX29-2737" fmla="*/ 1594841 w 3890413"/>
              <a:gd name="connsiteY29-2738" fmla="*/ 45653 h 3948462"/>
              <a:gd name="connsiteX0-2739" fmla="*/ 1853384 w 3890413"/>
              <a:gd name="connsiteY0-2740" fmla="*/ 1371624 h 3948462"/>
              <a:gd name="connsiteX1-2741" fmla="*/ 1768767 w 3890413"/>
              <a:gd name="connsiteY1-2742" fmla="*/ 1390324 h 3948462"/>
              <a:gd name="connsiteX2-2743" fmla="*/ 1517577 w 3890413"/>
              <a:gd name="connsiteY2-2744" fmla="*/ 2042010 h 3948462"/>
              <a:gd name="connsiteX3-2745" fmla="*/ 1928990 w 3890413"/>
              <a:gd name="connsiteY3-2746" fmla="*/ 2639747 h 3948462"/>
              <a:gd name="connsiteX4-2747" fmla="*/ 2318674 w 3890413"/>
              <a:gd name="connsiteY4-2748" fmla="*/ 2006358 h 3948462"/>
              <a:gd name="connsiteX5-2749" fmla="*/ 2293344 w 3890413"/>
              <a:gd name="connsiteY5-2750" fmla="*/ 1834228 h 3948462"/>
              <a:gd name="connsiteX6-2751" fmla="*/ 1853384 w 3890413"/>
              <a:gd name="connsiteY6-2752" fmla="*/ 1371624 h 3948462"/>
              <a:gd name="connsiteX7-2753" fmla="*/ 1594841 w 3890413"/>
              <a:gd name="connsiteY7-2754" fmla="*/ 45653 h 3948462"/>
              <a:gd name="connsiteX8-2755" fmla="*/ 3869632 w 3890413"/>
              <a:gd name="connsiteY8-2756" fmla="*/ 1517323 h 3948462"/>
              <a:gd name="connsiteX9-2757" fmla="*/ 3706266 w 3890413"/>
              <a:gd name="connsiteY9-2758" fmla="*/ 2457195 h 3948462"/>
              <a:gd name="connsiteX10-2759" fmla="*/ 2397082 w 3890413"/>
              <a:gd name="connsiteY10-2760" fmla="*/ 2564681 h 3948462"/>
              <a:gd name="connsiteX11-2761" fmla="*/ 1746058 w 3890413"/>
              <a:gd name="connsiteY11-2762" fmla="*/ 3093574 h 3948462"/>
              <a:gd name="connsiteX12-2763" fmla="*/ 990519 w 3890413"/>
              <a:gd name="connsiteY12-2764" fmla="*/ 2019783 h 3948462"/>
              <a:gd name="connsiteX13-2765" fmla="*/ 1593790 w 3890413"/>
              <a:gd name="connsiteY13-2766" fmla="*/ 967808 h 3948462"/>
              <a:gd name="connsiteX14-2767" fmla="*/ 1746058 w 3890413"/>
              <a:gd name="connsiteY14-2768" fmla="*/ 945992 h 3948462"/>
              <a:gd name="connsiteX15-2769" fmla="*/ 2206475 w 3890413"/>
              <a:gd name="connsiteY15-2770" fmla="*/ 1173924 h 3948462"/>
              <a:gd name="connsiteX16-2771" fmla="*/ 2185910 w 3890413"/>
              <a:gd name="connsiteY16-2772" fmla="*/ 877882 h 3948462"/>
              <a:gd name="connsiteX17-2773" fmla="*/ 2656644 w 3890413"/>
              <a:gd name="connsiteY17-2774" fmla="*/ 803138 h 3948462"/>
              <a:gd name="connsiteX18-2775" fmla="*/ 2828567 w 3890413"/>
              <a:gd name="connsiteY18-2776" fmla="*/ 2099525 h 3948462"/>
              <a:gd name="connsiteX19-2777" fmla="*/ 3362812 w 3890413"/>
              <a:gd name="connsiteY19-2778" fmla="*/ 2002360 h 3948462"/>
              <a:gd name="connsiteX20-2779" fmla="*/ 3289926 w 3890413"/>
              <a:gd name="connsiteY20-2780" fmla="*/ 1346695 h 3948462"/>
              <a:gd name="connsiteX21-2781" fmla="*/ 3290031 w 3890413"/>
              <a:gd name="connsiteY21-2782" fmla="*/ 1346798 h 3948462"/>
              <a:gd name="connsiteX22-2783" fmla="*/ 1700745 w 3890413"/>
              <a:gd name="connsiteY22-2784" fmla="*/ 575031 h 3948462"/>
              <a:gd name="connsiteX23-2785" fmla="*/ 571995 w 3890413"/>
              <a:gd name="connsiteY23-2786" fmla="*/ 2274165 h 3948462"/>
              <a:gd name="connsiteX24-2787" fmla="*/ 2267548 w 3890413"/>
              <a:gd name="connsiteY24-2788" fmla="*/ 3408286 h 3948462"/>
              <a:gd name="connsiteX25-2789" fmla="*/ 3194376 w 3890413"/>
              <a:gd name="connsiteY25-2790" fmla="*/ 3072653 h 3948462"/>
              <a:gd name="connsiteX26-2791" fmla="*/ 3268026 w 3890413"/>
              <a:gd name="connsiteY26-2792" fmla="*/ 3509545 h 3948462"/>
              <a:gd name="connsiteX27-2793" fmla="*/ 2347298 w 3890413"/>
              <a:gd name="connsiteY27-2794" fmla="*/ 3904041 h 3948462"/>
              <a:gd name="connsiteX28-2795" fmla="*/ 42617 w 3890413"/>
              <a:gd name="connsiteY28-2796" fmla="*/ 2380068 h 3948462"/>
              <a:gd name="connsiteX29-2797" fmla="*/ 1594841 w 3890413"/>
              <a:gd name="connsiteY29-2798" fmla="*/ 45653 h 3948462"/>
              <a:gd name="connsiteX0-2799" fmla="*/ 1853384 w 3890413"/>
              <a:gd name="connsiteY0-2800" fmla="*/ 1371624 h 3948462"/>
              <a:gd name="connsiteX1-2801" fmla="*/ 1768767 w 3890413"/>
              <a:gd name="connsiteY1-2802" fmla="*/ 1390324 h 3948462"/>
              <a:gd name="connsiteX2-2803" fmla="*/ 1517577 w 3890413"/>
              <a:gd name="connsiteY2-2804" fmla="*/ 2042010 h 3948462"/>
              <a:gd name="connsiteX3-2805" fmla="*/ 1928990 w 3890413"/>
              <a:gd name="connsiteY3-2806" fmla="*/ 2639747 h 3948462"/>
              <a:gd name="connsiteX4-2807" fmla="*/ 2318674 w 3890413"/>
              <a:gd name="connsiteY4-2808" fmla="*/ 2006358 h 3948462"/>
              <a:gd name="connsiteX5-2809" fmla="*/ 2293344 w 3890413"/>
              <a:gd name="connsiteY5-2810" fmla="*/ 1834228 h 3948462"/>
              <a:gd name="connsiteX6-2811" fmla="*/ 1853384 w 3890413"/>
              <a:gd name="connsiteY6-2812" fmla="*/ 1371624 h 3948462"/>
              <a:gd name="connsiteX7-2813" fmla="*/ 1594841 w 3890413"/>
              <a:gd name="connsiteY7-2814" fmla="*/ 45653 h 3948462"/>
              <a:gd name="connsiteX8-2815" fmla="*/ 3869632 w 3890413"/>
              <a:gd name="connsiteY8-2816" fmla="*/ 1517323 h 3948462"/>
              <a:gd name="connsiteX9-2817" fmla="*/ 3706266 w 3890413"/>
              <a:gd name="connsiteY9-2818" fmla="*/ 2457195 h 3948462"/>
              <a:gd name="connsiteX10-2819" fmla="*/ 2525973 w 3890413"/>
              <a:gd name="connsiteY10-2820" fmla="*/ 2529182 h 3948462"/>
              <a:gd name="connsiteX11-2821" fmla="*/ 1746058 w 3890413"/>
              <a:gd name="connsiteY11-2822" fmla="*/ 3093574 h 3948462"/>
              <a:gd name="connsiteX12-2823" fmla="*/ 990519 w 3890413"/>
              <a:gd name="connsiteY12-2824" fmla="*/ 2019783 h 3948462"/>
              <a:gd name="connsiteX13-2825" fmla="*/ 1593790 w 3890413"/>
              <a:gd name="connsiteY13-2826" fmla="*/ 967808 h 3948462"/>
              <a:gd name="connsiteX14-2827" fmla="*/ 1746058 w 3890413"/>
              <a:gd name="connsiteY14-2828" fmla="*/ 945992 h 3948462"/>
              <a:gd name="connsiteX15-2829" fmla="*/ 2206475 w 3890413"/>
              <a:gd name="connsiteY15-2830" fmla="*/ 1173924 h 3948462"/>
              <a:gd name="connsiteX16-2831" fmla="*/ 2185910 w 3890413"/>
              <a:gd name="connsiteY16-2832" fmla="*/ 877882 h 3948462"/>
              <a:gd name="connsiteX17-2833" fmla="*/ 2656644 w 3890413"/>
              <a:gd name="connsiteY17-2834" fmla="*/ 803138 h 3948462"/>
              <a:gd name="connsiteX18-2835" fmla="*/ 2828567 w 3890413"/>
              <a:gd name="connsiteY18-2836" fmla="*/ 2099525 h 3948462"/>
              <a:gd name="connsiteX19-2837" fmla="*/ 3362812 w 3890413"/>
              <a:gd name="connsiteY19-2838" fmla="*/ 2002360 h 3948462"/>
              <a:gd name="connsiteX20-2839" fmla="*/ 3289926 w 3890413"/>
              <a:gd name="connsiteY20-2840" fmla="*/ 1346695 h 3948462"/>
              <a:gd name="connsiteX21-2841" fmla="*/ 3290031 w 3890413"/>
              <a:gd name="connsiteY21-2842" fmla="*/ 1346798 h 3948462"/>
              <a:gd name="connsiteX22-2843" fmla="*/ 1700745 w 3890413"/>
              <a:gd name="connsiteY22-2844" fmla="*/ 575031 h 3948462"/>
              <a:gd name="connsiteX23-2845" fmla="*/ 571995 w 3890413"/>
              <a:gd name="connsiteY23-2846" fmla="*/ 2274165 h 3948462"/>
              <a:gd name="connsiteX24-2847" fmla="*/ 2267548 w 3890413"/>
              <a:gd name="connsiteY24-2848" fmla="*/ 3408286 h 3948462"/>
              <a:gd name="connsiteX25-2849" fmla="*/ 3194376 w 3890413"/>
              <a:gd name="connsiteY25-2850" fmla="*/ 3072653 h 3948462"/>
              <a:gd name="connsiteX26-2851" fmla="*/ 3268026 w 3890413"/>
              <a:gd name="connsiteY26-2852" fmla="*/ 3509545 h 3948462"/>
              <a:gd name="connsiteX27-2853" fmla="*/ 2347298 w 3890413"/>
              <a:gd name="connsiteY27-2854" fmla="*/ 3904041 h 3948462"/>
              <a:gd name="connsiteX28-2855" fmla="*/ 42617 w 3890413"/>
              <a:gd name="connsiteY28-2856" fmla="*/ 2380068 h 3948462"/>
              <a:gd name="connsiteX29-2857" fmla="*/ 1594841 w 3890413"/>
              <a:gd name="connsiteY29-2858" fmla="*/ 45653 h 3948462"/>
              <a:gd name="connsiteX0-2859" fmla="*/ 1853384 w 3890413"/>
              <a:gd name="connsiteY0-2860" fmla="*/ 1371624 h 3948462"/>
              <a:gd name="connsiteX1-2861" fmla="*/ 1768767 w 3890413"/>
              <a:gd name="connsiteY1-2862" fmla="*/ 1390324 h 3948462"/>
              <a:gd name="connsiteX2-2863" fmla="*/ 1517577 w 3890413"/>
              <a:gd name="connsiteY2-2864" fmla="*/ 2042010 h 3948462"/>
              <a:gd name="connsiteX3-2865" fmla="*/ 1928990 w 3890413"/>
              <a:gd name="connsiteY3-2866" fmla="*/ 2639747 h 3948462"/>
              <a:gd name="connsiteX4-2867" fmla="*/ 2318674 w 3890413"/>
              <a:gd name="connsiteY4-2868" fmla="*/ 2006358 h 3948462"/>
              <a:gd name="connsiteX5-2869" fmla="*/ 2293344 w 3890413"/>
              <a:gd name="connsiteY5-2870" fmla="*/ 1834228 h 3948462"/>
              <a:gd name="connsiteX6-2871" fmla="*/ 1853384 w 3890413"/>
              <a:gd name="connsiteY6-2872" fmla="*/ 1371624 h 3948462"/>
              <a:gd name="connsiteX7-2873" fmla="*/ 1594841 w 3890413"/>
              <a:gd name="connsiteY7-2874" fmla="*/ 45653 h 3948462"/>
              <a:gd name="connsiteX8-2875" fmla="*/ 3869632 w 3890413"/>
              <a:gd name="connsiteY8-2876" fmla="*/ 1517323 h 3948462"/>
              <a:gd name="connsiteX9-2877" fmla="*/ 3706266 w 3890413"/>
              <a:gd name="connsiteY9-2878" fmla="*/ 2457195 h 3948462"/>
              <a:gd name="connsiteX10-2879" fmla="*/ 2525973 w 3890413"/>
              <a:gd name="connsiteY10-2880" fmla="*/ 2529182 h 3948462"/>
              <a:gd name="connsiteX11-2881" fmla="*/ 1746058 w 3890413"/>
              <a:gd name="connsiteY11-2882" fmla="*/ 3093574 h 3948462"/>
              <a:gd name="connsiteX12-2883" fmla="*/ 990519 w 3890413"/>
              <a:gd name="connsiteY12-2884" fmla="*/ 2019783 h 3948462"/>
              <a:gd name="connsiteX13-2885" fmla="*/ 1593790 w 3890413"/>
              <a:gd name="connsiteY13-2886" fmla="*/ 967808 h 3948462"/>
              <a:gd name="connsiteX14-2887" fmla="*/ 1746058 w 3890413"/>
              <a:gd name="connsiteY14-2888" fmla="*/ 945992 h 3948462"/>
              <a:gd name="connsiteX15-2889" fmla="*/ 2206475 w 3890413"/>
              <a:gd name="connsiteY15-2890" fmla="*/ 1173924 h 3948462"/>
              <a:gd name="connsiteX16-2891" fmla="*/ 2185910 w 3890413"/>
              <a:gd name="connsiteY16-2892" fmla="*/ 877882 h 3948462"/>
              <a:gd name="connsiteX17-2893" fmla="*/ 2656644 w 3890413"/>
              <a:gd name="connsiteY17-2894" fmla="*/ 803138 h 3948462"/>
              <a:gd name="connsiteX18-2895" fmla="*/ 2828567 w 3890413"/>
              <a:gd name="connsiteY18-2896" fmla="*/ 2099525 h 3948462"/>
              <a:gd name="connsiteX19-2897" fmla="*/ 3362812 w 3890413"/>
              <a:gd name="connsiteY19-2898" fmla="*/ 2002360 h 3948462"/>
              <a:gd name="connsiteX20-2899" fmla="*/ 3289926 w 3890413"/>
              <a:gd name="connsiteY20-2900" fmla="*/ 1346695 h 3948462"/>
              <a:gd name="connsiteX21-2901" fmla="*/ 3290031 w 3890413"/>
              <a:gd name="connsiteY21-2902" fmla="*/ 1346798 h 3948462"/>
              <a:gd name="connsiteX22-2903" fmla="*/ 1700745 w 3890413"/>
              <a:gd name="connsiteY22-2904" fmla="*/ 575031 h 3948462"/>
              <a:gd name="connsiteX23-2905" fmla="*/ 571995 w 3890413"/>
              <a:gd name="connsiteY23-2906" fmla="*/ 2274165 h 3948462"/>
              <a:gd name="connsiteX24-2907" fmla="*/ 2267548 w 3890413"/>
              <a:gd name="connsiteY24-2908" fmla="*/ 3408286 h 3948462"/>
              <a:gd name="connsiteX25-2909" fmla="*/ 3194376 w 3890413"/>
              <a:gd name="connsiteY25-2910" fmla="*/ 3072653 h 3948462"/>
              <a:gd name="connsiteX26-2911" fmla="*/ 3268026 w 3890413"/>
              <a:gd name="connsiteY26-2912" fmla="*/ 3509545 h 3948462"/>
              <a:gd name="connsiteX27-2913" fmla="*/ 2347298 w 3890413"/>
              <a:gd name="connsiteY27-2914" fmla="*/ 3904041 h 3948462"/>
              <a:gd name="connsiteX28-2915" fmla="*/ 42617 w 3890413"/>
              <a:gd name="connsiteY28-2916" fmla="*/ 2380068 h 3948462"/>
              <a:gd name="connsiteX29-2917" fmla="*/ 1594841 w 3890413"/>
              <a:gd name="connsiteY29-2918" fmla="*/ 45653 h 3948462"/>
              <a:gd name="connsiteX0-2919" fmla="*/ 1853384 w 3890413"/>
              <a:gd name="connsiteY0-2920" fmla="*/ 1371624 h 3948462"/>
              <a:gd name="connsiteX1-2921" fmla="*/ 1768767 w 3890413"/>
              <a:gd name="connsiteY1-2922" fmla="*/ 1390324 h 3948462"/>
              <a:gd name="connsiteX2-2923" fmla="*/ 1517577 w 3890413"/>
              <a:gd name="connsiteY2-2924" fmla="*/ 2042010 h 3948462"/>
              <a:gd name="connsiteX3-2925" fmla="*/ 1928990 w 3890413"/>
              <a:gd name="connsiteY3-2926" fmla="*/ 2639747 h 3948462"/>
              <a:gd name="connsiteX4-2927" fmla="*/ 2318674 w 3890413"/>
              <a:gd name="connsiteY4-2928" fmla="*/ 2006358 h 3948462"/>
              <a:gd name="connsiteX5-2929" fmla="*/ 2293344 w 3890413"/>
              <a:gd name="connsiteY5-2930" fmla="*/ 1834228 h 3948462"/>
              <a:gd name="connsiteX6-2931" fmla="*/ 1853384 w 3890413"/>
              <a:gd name="connsiteY6-2932" fmla="*/ 1371624 h 3948462"/>
              <a:gd name="connsiteX7-2933" fmla="*/ 1594841 w 3890413"/>
              <a:gd name="connsiteY7-2934" fmla="*/ 45653 h 3948462"/>
              <a:gd name="connsiteX8-2935" fmla="*/ 3869632 w 3890413"/>
              <a:gd name="connsiteY8-2936" fmla="*/ 1517323 h 3948462"/>
              <a:gd name="connsiteX9-2937" fmla="*/ 3706266 w 3890413"/>
              <a:gd name="connsiteY9-2938" fmla="*/ 2457195 h 3948462"/>
              <a:gd name="connsiteX10-2939" fmla="*/ 2525973 w 3890413"/>
              <a:gd name="connsiteY10-2940" fmla="*/ 2529182 h 3948462"/>
              <a:gd name="connsiteX11-2941" fmla="*/ 1746058 w 3890413"/>
              <a:gd name="connsiteY11-2942" fmla="*/ 3093574 h 3948462"/>
              <a:gd name="connsiteX12-2943" fmla="*/ 990519 w 3890413"/>
              <a:gd name="connsiteY12-2944" fmla="*/ 2019783 h 3948462"/>
              <a:gd name="connsiteX13-2945" fmla="*/ 1593790 w 3890413"/>
              <a:gd name="connsiteY13-2946" fmla="*/ 967808 h 3948462"/>
              <a:gd name="connsiteX14-2947" fmla="*/ 1746058 w 3890413"/>
              <a:gd name="connsiteY14-2948" fmla="*/ 945992 h 3948462"/>
              <a:gd name="connsiteX15-2949" fmla="*/ 2206475 w 3890413"/>
              <a:gd name="connsiteY15-2950" fmla="*/ 1173924 h 3948462"/>
              <a:gd name="connsiteX16-2951" fmla="*/ 2185910 w 3890413"/>
              <a:gd name="connsiteY16-2952" fmla="*/ 877882 h 3948462"/>
              <a:gd name="connsiteX17-2953" fmla="*/ 2656644 w 3890413"/>
              <a:gd name="connsiteY17-2954" fmla="*/ 803138 h 3948462"/>
              <a:gd name="connsiteX18-2955" fmla="*/ 2828567 w 3890413"/>
              <a:gd name="connsiteY18-2956" fmla="*/ 2099525 h 3948462"/>
              <a:gd name="connsiteX19-2957" fmla="*/ 3362812 w 3890413"/>
              <a:gd name="connsiteY19-2958" fmla="*/ 2002360 h 3948462"/>
              <a:gd name="connsiteX20-2959" fmla="*/ 3289926 w 3890413"/>
              <a:gd name="connsiteY20-2960" fmla="*/ 1346695 h 3948462"/>
              <a:gd name="connsiteX21-2961" fmla="*/ 3290031 w 3890413"/>
              <a:gd name="connsiteY21-2962" fmla="*/ 1346798 h 3948462"/>
              <a:gd name="connsiteX22-2963" fmla="*/ 1700745 w 3890413"/>
              <a:gd name="connsiteY22-2964" fmla="*/ 575031 h 3948462"/>
              <a:gd name="connsiteX23-2965" fmla="*/ 571995 w 3890413"/>
              <a:gd name="connsiteY23-2966" fmla="*/ 2274165 h 3948462"/>
              <a:gd name="connsiteX24-2967" fmla="*/ 2267548 w 3890413"/>
              <a:gd name="connsiteY24-2968" fmla="*/ 3408286 h 3948462"/>
              <a:gd name="connsiteX25-2969" fmla="*/ 3194376 w 3890413"/>
              <a:gd name="connsiteY25-2970" fmla="*/ 3072653 h 3948462"/>
              <a:gd name="connsiteX26-2971" fmla="*/ 3268026 w 3890413"/>
              <a:gd name="connsiteY26-2972" fmla="*/ 3509545 h 3948462"/>
              <a:gd name="connsiteX27-2973" fmla="*/ 2347298 w 3890413"/>
              <a:gd name="connsiteY27-2974" fmla="*/ 3904041 h 3948462"/>
              <a:gd name="connsiteX28-2975" fmla="*/ 42617 w 3890413"/>
              <a:gd name="connsiteY28-2976" fmla="*/ 2380068 h 3948462"/>
              <a:gd name="connsiteX29-2977" fmla="*/ 1594841 w 3890413"/>
              <a:gd name="connsiteY29-2978" fmla="*/ 45653 h 3948462"/>
              <a:gd name="connsiteX0-2979" fmla="*/ 1853384 w 3890413"/>
              <a:gd name="connsiteY0-2980" fmla="*/ 1371624 h 3948462"/>
              <a:gd name="connsiteX1-2981" fmla="*/ 1768767 w 3890413"/>
              <a:gd name="connsiteY1-2982" fmla="*/ 1390324 h 3948462"/>
              <a:gd name="connsiteX2-2983" fmla="*/ 1517577 w 3890413"/>
              <a:gd name="connsiteY2-2984" fmla="*/ 2042010 h 3948462"/>
              <a:gd name="connsiteX3-2985" fmla="*/ 1928990 w 3890413"/>
              <a:gd name="connsiteY3-2986" fmla="*/ 2639747 h 3948462"/>
              <a:gd name="connsiteX4-2987" fmla="*/ 2318674 w 3890413"/>
              <a:gd name="connsiteY4-2988" fmla="*/ 2006358 h 3948462"/>
              <a:gd name="connsiteX5-2989" fmla="*/ 2293344 w 3890413"/>
              <a:gd name="connsiteY5-2990" fmla="*/ 1834228 h 3948462"/>
              <a:gd name="connsiteX6-2991" fmla="*/ 1853384 w 3890413"/>
              <a:gd name="connsiteY6-2992" fmla="*/ 1371624 h 3948462"/>
              <a:gd name="connsiteX7-2993" fmla="*/ 1594841 w 3890413"/>
              <a:gd name="connsiteY7-2994" fmla="*/ 45653 h 3948462"/>
              <a:gd name="connsiteX8-2995" fmla="*/ 3869632 w 3890413"/>
              <a:gd name="connsiteY8-2996" fmla="*/ 1517323 h 3948462"/>
              <a:gd name="connsiteX9-2997" fmla="*/ 3706266 w 3890413"/>
              <a:gd name="connsiteY9-2998" fmla="*/ 2457195 h 3948462"/>
              <a:gd name="connsiteX10-2999" fmla="*/ 2561464 w 3890413"/>
              <a:gd name="connsiteY10-3000" fmla="*/ 2512368 h 3948462"/>
              <a:gd name="connsiteX11-3001" fmla="*/ 1746058 w 3890413"/>
              <a:gd name="connsiteY11-3002" fmla="*/ 3093574 h 3948462"/>
              <a:gd name="connsiteX12-3003" fmla="*/ 990519 w 3890413"/>
              <a:gd name="connsiteY12-3004" fmla="*/ 2019783 h 3948462"/>
              <a:gd name="connsiteX13-3005" fmla="*/ 1593790 w 3890413"/>
              <a:gd name="connsiteY13-3006" fmla="*/ 967808 h 3948462"/>
              <a:gd name="connsiteX14-3007" fmla="*/ 1746058 w 3890413"/>
              <a:gd name="connsiteY14-3008" fmla="*/ 945992 h 3948462"/>
              <a:gd name="connsiteX15-3009" fmla="*/ 2206475 w 3890413"/>
              <a:gd name="connsiteY15-3010" fmla="*/ 1173924 h 3948462"/>
              <a:gd name="connsiteX16-3011" fmla="*/ 2185910 w 3890413"/>
              <a:gd name="connsiteY16-3012" fmla="*/ 877882 h 3948462"/>
              <a:gd name="connsiteX17-3013" fmla="*/ 2656644 w 3890413"/>
              <a:gd name="connsiteY17-3014" fmla="*/ 803138 h 3948462"/>
              <a:gd name="connsiteX18-3015" fmla="*/ 2828567 w 3890413"/>
              <a:gd name="connsiteY18-3016" fmla="*/ 2099525 h 3948462"/>
              <a:gd name="connsiteX19-3017" fmla="*/ 3362812 w 3890413"/>
              <a:gd name="connsiteY19-3018" fmla="*/ 2002360 h 3948462"/>
              <a:gd name="connsiteX20-3019" fmla="*/ 3289926 w 3890413"/>
              <a:gd name="connsiteY20-3020" fmla="*/ 1346695 h 3948462"/>
              <a:gd name="connsiteX21-3021" fmla="*/ 3290031 w 3890413"/>
              <a:gd name="connsiteY21-3022" fmla="*/ 1346798 h 3948462"/>
              <a:gd name="connsiteX22-3023" fmla="*/ 1700745 w 3890413"/>
              <a:gd name="connsiteY22-3024" fmla="*/ 575031 h 3948462"/>
              <a:gd name="connsiteX23-3025" fmla="*/ 571995 w 3890413"/>
              <a:gd name="connsiteY23-3026" fmla="*/ 2274165 h 3948462"/>
              <a:gd name="connsiteX24-3027" fmla="*/ 2267548 w 3890413"/>
              <a:gd name="connsiteY24-3028" fmla="*/ 3408286 h 3948462"/>
              <a:gd name="connsiteX25-3029" fmla="*/ 3194376 w 3890413"/>
              <a:gd name="connsiteY25-3030" fmla="*/ 3072653 h 3948462"/>
              <a:gd name="connsiteX26-3031" fmla="*/ 3268026 w 3890413"/>
              <a:gd name="connsiteY26-3032" fmla="*/ 3509545 h 3948462"/>
              <a:gd name="connsiteX27-3033" fmla="*/ 2347298 w 3890413"/>
              <a:gd name="connsiteY27-3034" fmla="*/ 3904041 h 3948462"/>
              <a:gd name="connsiteX28-3035" fmla="*/ 42617 w 3890413"/>
              <a:gd name="connsiteY28-3036" fmla="*/ 2380068 h 3948462"/>
              <a:gd name="connsiteX29-3037" fmla="*/ 1594841 w 3890413"/>
              <a:gd name="connsiteY29-3038" fmla="*/ 45653 h 3948462"/>
              <a:gd name="connsiteX0-3039" fmla="*/ 1853384 w 3890413"/>
              <a:gd name="connsiteY0-3040" fmla="*/ 1371624 h 3948462"/>
              <a:gd name="connsiteX1-3041" fmla="*/ 1768767 w 3890413"/>
              <a:gd name="connsiteY1-3042" fmla="*/ 1390324 h 3948462"/>
              <a:gd name="connsiteX2-3043" fmla="*/ 1517577 w 3890413"/>
              <a:gd name="connsiteY2-3044" fmla="*/ 2042010 h 3948462"/>
              <a:gd name="connsiteX3-3045" fmla="*/ 1928990 w 3890413"/>
              <a:gd name="connsiteY3-3046" fmla="*/ 2639747 h 3948462"/>
              <a:gd name="connsiteX4-3047" fmla="*/ 2318674 w 3890413"/>
              <a:gd name="connsiteY4-3048" fmla="*/ 2006358 h 3948462"/>
              <a:gd name="connsiteX5-3049" fmla="*/ 2293344 w 3890413"/>
              <a:gd name="connsiteY5-3050" fmla="*/ 1834228 h 3948462"/>
              <a:gd name="connsiteX6-3051" fmla="*/ 1853384 w 3890413"/>
              <a:gd name="connsiteY6-3052" fmla="*/ 1371624 h 3948462"/>
              <a:gd name="connsiteX7-3053" fmla="*/ 1594841 w 3890413"/>
              <a:gd name="connsiteY7-3054" fmla="*/ 45653 h 3948462"/>
              <a:gd name="connsiteX8-3055" fmla="*/ 3869632 w 3890413"/>
              <a:gd name="connsiteY8-3056" fmla="*/ 1517323 h 3948462"/>
              <a:gd name="connsiteX9-3057" fmla="*/ 3706266 w 3890413"/>
              <a:gd name="connsiteY9-3058" fmla="*/ 2457195 h 3948462"/>
              <a:gd name="connsiteX10-3059" fmla="*/ 2561464 w 3890413"/>
              <a:gd name="connsiteY10-3060" fmla="*/ 2512368 h 3948462"/>
              <a:gd name="connsiteX11-3061" fmla="*/ 1746058 w 3890413"/>
              <a:gd name="connsiteY11-3062" fmla="*/ 3093574 h 3948462"/>
              <a:gd name="connsiteX12-3063" fmla="*/ 990519 w 3890413"/>
              <a:gd name="connsiteY12-3064" fmla="*/ 2019783 h 3948462"/>
              <a:gd name="connsiteX13-3065" fmla="*/ 1593790 w 3890413"/>
              <a:gd name="connsiteY13-3066" fmla="*/ 967808 h 3948462"/>
              <a:gd name="connsiteX14-3067" fmla="*/ 1746058 w 3890413"/>
              <a:gd name="connsiteY14-3068" fmla="*/ 945992 h 3948462"/>
              <a:gd name="connsiteX15-3069" fmla="*/ 2206475 w 3890413"/>
              <a:gd name="connsiteY15-3070" fmla="*/ 1173924 h 3948462"/>
              <a:gd name="connsiteX16-3071" fmla="*/ 2185910 w 3890413"/>
              <a:gd name="connsiteY16-3072" fmla="*/ 877882 h 3948462"/>
              <a:gd name="connsiteX17-3073" fmla="*/ 2656644 w 3890413"/>
              <a:gd name="connsiteY17-3074" fmla="*/ 803138 h 3948462"/>
              <a:gd name="connsiteX18-3075" fmla="*/ 2828567 w 3890413"/>
              <a:gd name="connsiteY18-3076" fmla="*/ 2099525 h 3948462"/>
              <a:gd name="connsiteX19-3077" fmla="*/ 3362812 w 3890413"/>
              <a:gd name="connsiteY19-3078" fmla="*/ 2002360 h 3948462"/>
              <a:gd name="connsiteX20-3079" fmla="*/ 3289926 w 3890413"/>
              <a:gd name="connsiteY20-3080" fmla="*/ 1346695 h 3948462"/>
              <a:gd name="connsiteX21-3081" fmla="*/ 3290031 w 3890413"/>
              <a:gd name="connsiteY21-3082" fmla="*/ 1346798 h 3948462"/>
              <a:gd name="connsiteX22-3083" fmla="*/ 1700745 w 3890413"/>
              <a:gd name="connsiteY22-3084" fmla="*/ 575031 h 3948462"/>
              <a:gd name="connsiteX23-3085" fmla="*/ 571995 w 3890413"/>
              <a:gd name="connsiteY23-3086" fmla="*/ 2274165 h 3948462"/>
              <a:gd name="connsiteX24-3087" fmla="*/ 2267548 w 3890413"/>
              <a:gd name="connsiteY24-3088" fmla="*/ 3408286 h 3948462"/>
              <a:gd name="connsiteX25-3089" fmla="*/ 3194376 w 3890413"/>
              <a:gd name="connsiteY25-3090" fmla="*/ 3072653 h 3948462"/>
              <a:gd name="connsiteX26-3091" fmla="*/ 3268026 w 3890413"/>
              <a:gd name="connsiteY26-3092" fmla="*/ 3509545 h 3948462"/>
              <a:gd name="connsiteX27-3093" fmla="*/ 2347298 w 3890413"/>
              <a:gd name="connsiteY27-3094" fmla="*/ 3904041 h 3948462"/>
              <a:gd name="connsiteX28-3095" fmla="*/ 42617 w 3890413"/>
              <a:gd name="connsiteY28-3096" fmla="*/ 2380068 h 3948462"/>
              <a:gd name="connsiteX29-3097" fmla="*/ 1594841 w 3890413"/>
              <a:gd name="connsiteY29-3098" fmla="*/ 45653 h 3948462"/>
              <a:gd name="connsiteX0-3099" fmla="*/ 1853384 w 3890413"/>
              <a:gd name="connsiteY0-3100" fmla="*/ 1371624 h 3948462"/>
              <a:gd name="connsiteX1-3101" fmla="*/ 1768767 w 3890413"/>
              <a:gd name="connsiteY1-3102" fmla="*/ 1390324 h 3948462"/>
              <a:gd name="connsiteX2-3103" fmla="*/ 1517577 w 3890413"/>
              <a:gd name="connsiteY2-3104" fmla="*/ 2042010 h 3948462"/>
              <a:gd name="connsiteX3-3105" fmla="*/ 1928990 w 3890413"/>
              <a:gd name="connsiteY3-3106" fmla="*/ 2639747 h 3948462"/>
              <a:gd name="connsiteX4-3107" fmla="*/ 2318674 w 3890413"/>
              <a:gd name="connsiteY4-3108" fmla="*/ 2006358 h 3948462"/>
              <a:gd name="connsiteX5-3109" fmla="*/ 2293344 w 3890413"/>
              <a:gd name="connsiteY5-3110" fmla="*/ 1834228 h 3948462"/>
              <a:gd name="connsiteX6-3111" fmla="*/ 1853384 w 3890413"/>
              <a:gd name="connsiteY6-3112" fmla="*/ 1371624 h 3948462"/>
              <a:gd name="connsiteX7-3113" fmla="*/ 1594841 w 3890413"/>
              <a:gd name="connsiteY7-3114" fmla="*/ 45653 h 3948462"/>
              <a:gd name="connsiteX8-3115" fmla="*/ 3869632 w 3890413"/>
              <a:gd name="connsiteY8-3116" fmla="*/ 1517323 h 3948462"/>
              <a:gd name="connsiteX9-3117" fmla="*/ 3706266 w 3890413"/>
              <a:gd name="connsiteY9-3118" fmla="*/ 2457195 h 3948462"/>
              <a:gd name="connsiteX10-3119" fmla="*/ 2548384 w 3890413"/>
              <a:gd name="connsiteY10-3120" fmla="*/ 2446988 h 3948462"/>
              <a:gd name="connsiteX11-3121" fmla="*/ 1746058 w 3890413"/>
              <a:gd name="connsiteY11-3122" fmla="*/ 3093574 h 3948462"/>
              <a:gd name="connsiteX12-3123" fmla="*/ 990519 w 3890413"/>
              <a:gd name="connsiteY12-3124" fmla="*/ 2019783 h 3948462"/>
              <a:gd name="connsiteX13-3125" fmla="*/ 1593790 w 3890413"/>
              <a:gd name="connsiteY13-3126" fmla="*/ 967808 h 3948462"/>
              <a:gd name="connsiteX14-3127" fmla="*/ 1746058 w 3890413"/>
              <a:gd name="connsiteY14-3128" fmla="*/ 945992 h 3948462"/>
              <a:gd name="connsiteX15-3129" fmla="*/ 2206475 w 3890413"/>
              <a:gd name="connsiteY15-3130" fmla="*/ 1173924 h 3948462"/>
              <a:gd name="connsiteX16-3131" fmla="*/ 2185910 w 3890413"/>
              <a:gd name="connsiteY16-3132" fmla="*/ 877882 h 3948462"/>
              <a:gd name="connsiteX17-3133" fmla="*/ 2656644 w 3890413"/>
              <a:gd name="connsiteY17-3134" fmla="*/ 803138 h 3948462"/>
              <a:gd name="connsiteX18-3135" fmla="*/ 2828567 w 3890413"/>
              <a:gd name="connsiteY18-3136" fmla="*/ 2099525 h 3948462"/>
              <a:gd name="connsiteX19-3137" fmla="*/ 3362812 w 3890413"/>
              <a:gd name="connsiteY19-3138" fmla="*/ 2002360 h 3948462"/>
              <a:gd name="connsiteX20-3139" fmla="*/ 3289926 w 3890413"/>
              <a:gd name="connsiteY20-3140" fmla="*/ 1346695 h 3948462"/>
              <a:gd name="connsiteX21-3141" fmla="*/ 3290031 w 3890413"/>
              <a:gd name="connsiteY21-3142" fmla="*/ 1346798 h 3948462"/>
              <a:gd name="connsiteX22-3143" fmla="*/ 1700745 w 3890413"/>
              <a:gd name="connsiteY22-3144" fmla="*/ 575031 h 3948462"/>
              <a:gd name="connsiteX23-3145" fmla="*/ 571995 w 3890413"/>
              <a:gd name="connsiteY23-3146" fmla="*/ 2274165 h 3948462"/>
              <a:gd name="connsiteX24-3147" fmla="*/ 2267548 w 3890413"/>
              <a:gd name="connsiteY24-3148" fmla="*/ 3408286 h 3948462"/>
              <a:gd name="connsiteX25-3149" fmla="*/ 3194376 w 3890413"/>
              <a:gd name="connsiteY25-3150" fmla="*/ 3072653 h 3948462"/>
              <a:gd name="connsiteX26-3151" fmla="*/ 3268026 w 3890413"/>
              <a:gd name="connsiteY26-3152" fmla="*/ 3509545 h 3948462"/>
              <a:gd name="connsiteX27-3153" fmla="*/ 2347298 w 3890413"/>
              <a:gd name="connsiteY27-3154" fmla="*/ 3904041 h 3948462"/>
              <a:gd name="connsiteX28-3155" fmla="*/ 42617 w 3890413"/>
              <a:gd name="connsiteY28-3156" fmla="*/ 2380068 h 3948462"/>
              <a:gd name="connsiteX29-3157" fmla="*/ 1594841 w 3890413"/>
              <a:gd name="connsiteY29-3158" fmla="*/ 45653 h 3948462"/>
              <a:gd name="connsiteX0-3159" fmla="*/ 1853384 w 3890413"/>
              <a:gd name="connsiteY0-3160" fmla="*/ 1371624 h 3948462"/>
              <a:gd name="connsiteX1-3161" fmla="*/ 1768767 w 3890413"/>
              <a:gd name="connsiteY1-3162" fmla="*/ 1390324 h 3948462"/>
              <a:gd name="connsiteX2-3163" fmla="*/ 1517577 w 3890413"/>
              <a:gd name="connsiteY2-3164" fmla="*/ 2042010 h 3948462"/>
              <a:gd name="connsiteX3-3165" fmla="*/ 1928990 w 3890413"/>
              <a:gd name="connsiteY3-3166" fmla="*/ 2639747 h 3948462"/>
              <a:gd name="connsiteX4-3167" fmla="*/ 2318674 w 3890413"/>
              <a:gd name="connsiteY4-3168" fmla="*/ 2006358 h 3948462"/>
              <a:gd name="connsiteX5-3169" fmla="*/ 2293344 w 3890413"/>
              <a:gd name="connsiteY5-3170" fmla="*/ 1834228 h 3948462"/>
              <a:gd name="connsiteX6-3171" fmla="*/ 1853384 w 3890413"/>
              <a:gd name="connsiteY6-3172" fmla="*/ 1371624 h 3948462"/>
              <a:gd name="connsiteX7-3173" fmla="*/ 1594841 w 3890413"/>
              <a:gd name="connsiteY7-3174" fmla="*/ 45653 h 3948462"/>
              <a:gd name="connsiteX8-3175" fmla="*/ 3869632 w 3890413"/>
              <a:gd name="connsiteY8-3176" fmla="*/ 1517323 h 3948462"/>
              <a:gd name="connsiteX9-3177" fmla="*/ 3706266 w 3890413"/>
              <a:gd name="connsiteY9-3178" fmla="*/ 2457195 h 3948462"/>
              <a:gd name="connsiteX10-3179" fmla="*/ 2548384 w 3890413"/>
              <a:gd name="connsiteY10-3180" fmla="*/ 2446988 h 3948462"/>
              <a:gd name="connsiteX11-3181" fmla="*/ 1746058 w 3890413"/>
              <a:gd name="connsiteY11-3182" fmla="*/ 3093574 h 3948462"/>
              <a:gd name="connsiteX12-3183" fmla="*/ 990519 w 3890413"/>
              <a:gd name="connsiteY12-3184" fmla="*/ 2019783 h 3948462"/>
              <a:gd name="connsiteX13-3185" fmla="*/ 1593790 w 3890413"/>
              <a:gd name="connsiteY13-3186" fmla="*/ 967808 h 3948462"/>
              <a:gd name="connsiteX14-3187" fmla="*/ 1746058 w 3890413"/>
              <a:gd name="connsiteY14-3188" fmla="*/ 945992 h 3948462"/>
              <a:gd name="connsiteX15-3189" fmla="*/ 2206475 w 3890413"/>
              <a:gd name="connsiteY15-3190" fmla="*/ 1173924 h 3948462"/>
              <a:gd name="connsiteX16-3191" fmla="*/ 2185910 w 3890413"/>
              <a:gd name="connsiteY16-3192" fmla="*/ 877882 h 3948462"/>
              <a:gd name="connsiteX17-3193" fmla="*/ 2656644 w 3890413"/>
              <a:gd name="connsiteY17-3194" fmla="*/ 803138 h 3948462"/>
              <a:gd name="connsiteX18-3195" fmla="*/ 2828567 w 3890413"/>
              <a:gd name="connsiteY18-3196" fmla="*/ 2099525 h 3948462"/>
              <a:gd name="connsiteX19-3197" fmla="*/ 3362812 w 3890413"/>
              <a:gd name="connsiteY19-3198" fmla="*/ 2002360 h 3948462"/>
              <a:gd name="connsiteX20-3199" fmla="*/ 3289926 w 3890413"/>
              <a:gd name="connsiteY20-3200" fmla="*/ 1346695 h 3948462"/>
              <a:gd name="connsiteX21-3201" fmla="*/ 3290031 w 3890413"/>
              <a:gd name="connsiteY21-3202" fmla="*/ 1346798 h 3948462"/>
              <a:gd name="connsiteX22-3203" fmla="*/ 1700745 w 3890413"/>
              <a:gd name="connsiteY22-3204" fmla="*/ 575031 h 3948462"/>
              <a:gd name="connsiteX23-3205" fmla="*/ 571995 w 3890413"/>
              <a:gd name="connsiteY23-3206" fmla="*/ 2274165 h 3948462"/>
              <a:gd name="connsiteX24-3207" fmla="*/ 2267548 w 3890413"/>
              <a:gd name="connsiteY24-3208" fmla="*/ 3408286 h 3948462"/>
              <a:gd name="connsiteX25-3209" fmla="*/ 3194376 w 3890413"/>
              <a:gd name="connsiteY25-3210" fmla="*/ 3072653 h 3948462"/>
              <a:gd name="connsiteX26-3211" fmla="*/ 3268026 w 3890413"/>
              <a:gd name="connsiteY26-3212" fmla="*/ 3509545 h 3948462"/>
              <a:gd name="connsiteX27-3213" fmla="*/ 2347298 w 3890413"/>
              <a:gd name="connsiteY27-3214" fmla="*/ 3904041 h 3948462"/>
              <a:gd name="connsiteX28-3215" fmla="*/ 42617 w 3890413"/>
              <a:gd name="connsiteY28-3216" fmla="*/ 2380068 h 3948462"/>
              <a:gd name="connsiteX29-3217" fmla="*/ 1594841 w 3890413"/>
              <a:gd name="connsiteY29-3218" fmla="*/ 45653 h 3948462"/>
              <a:gd name="connsiteX0-3219" fmla="*/ 1853384 w 3890413"/>
              <a:gd name="connsiteY0-3220" fmla="*/ 1371624 h 3948462"/>
              <a:gd name="connsiteX1-3221" fmla="*/ 1768767 w 3890413"/>
              <a:gd name="connsiteY1-3222" fmla="*/ 1390324 h 3948462"/>
              <a:gd name="connsiteX2-3223" fmla="*/ 1517577 w 3890413"/>
              <a:gd name="connsiteY2-3224" fmla="*/ 2042010 h 3948462"/>
              <a:gd name="connsiteX3-3225" fmla="*/ 1928990 w 3890413"/>
              <a:gd name="connsiteY3-3226" fmla="*/ 2639747 h 3948462"/>
              <a:gd name="connsiteX4-3227" fmla="*/ 2318674 w 3890413"/>
              <a:gd name="connsiteY4-3228" fmla="*/ 2006358 h 3948462"/>
              <a:gd name="connsiteX5-3229" fmla="*/ 2293344 w 3890413"/>
              <a:gd name="connsiteY5-3230" fmla="*/ 1834228 h 3948462"/>
              <a:gd name="connsiteX6-3231" fmla="*/ 1853384 w 3890413"/>
              <a:gd name="connsiteY6-3232" fmla="*/ 1371624 h 3948462"/>
              <a:gd name="connsiteX7-3233" fmla="*/ 1594841 w 3890413"/>
              <a:gd name="connsiteY7-3234" fmla="*/ 45653 h 3948462"/>
              <a:gd name="connsiteX8-3235" fmla="*/ 3869632 w 3890413"/>
              <a:gd name="connsiteY8-3236" fmla="*/ 1517323 h 3948462"/>
              <a:gd name="connsiteX9-3237" fmla="*/ 3706266 w 3890413"/>
              <a:gd name="connsiteY9-3238" fmla="*/ 2457195 h 3948462"/>
              <a:gd name="connsiteX10-3239" fmla="*/ 2548384 w 3890413"/>
              <a:gd name="connsiteY10-3240" fmla="*/ 2446988 h 3948462"/>
              <a:gd name="connsiteX11-3241" fmla="*/ 1746058 w 3890413"/>
              <a:gd name="connsiteY11-3242" fmla="*/ 3093574 h 3948462"/>
              <a:gd name="connsiteX12-3243" fmla="*/ 990519 w 3890413"/>
              <a:gd name="connsiteY12-3244" fmla="*/ 2019783 h 3948462"/>
              <a:gd name="connsiteX13-3245" fmla="*/ 1593790 w 3890413"/>
              <a:gd name="connsiteY13-3246" fmla="*/ 967808 h 3948462"/>
              <a:gd name="connsiteX14-3247" fmla="*/ 1746058 w 3890413"/>
              <a:gd name="connsiteY14-3248" fmla="*/ 945992 h 3948462"/>
              <a:gd name="connsiteX15-3249" fmla="*/ 2206475 w 3890413"/>
              <a:gd name="connsiteY15-3250" fmla="*/ 1173924 h 3948462"/>
              <a:gd name="connsiteX16-3251" fmla="*/ 2185910 w 3890413"/>
              <a:gd name="connsiteY16-3252" fmla="*/ 877882 h 3948462"/>
              <a:gd name="connsiteX17-3253" fmla="*/ 2656644 w 3890413"/>
              <a:gd name="connsiteY17-3254" fmla="*/ 803138 h 3948462"/>
              <a:gd name="connsiteX18-3255" fmla="*/ 2828567 w 3890413"/>
              <a:gd name="connsiteY18-3256" fmla="*/ 2099525 h 3948462"/>
              <a:gd name="connsiteX19-3257" fmla="*/ 3362812 w 3890413"/>
              <a:gd name="connsiteY19-3258" fmla="*/ 2002360 h 3948462"/>
              <a:gd name="connsiteX20-3259" fmla="*/ 3289926 w 3890413"/>
              <a:gd name="connsiteY20-3260" fmla="*/ 1346695 h 3948462"/>
              <a:gd name="connsiteX21-3261" fmla="*/ 3290031 w 3890413"/>
              <a:gd name="connsiteY21-3262" fmla="*/ 1346798 h 3948462"/>
              <a:gd name="connsiteX22-3263" fmla="*/ 1700745 w 3890413"/>
              <a:gd name="connsiteY22-3264" fmla="*/ 575031 h 3948462"/>
              <a:gd name="connsiteX23-3265" fmla="*/ 571995 w 3890413"/>
              <a:gd name="connsiteY23-3266" fmla="*/ 2274165 h 3948462"/>
              <a:gd name="connsiteX24-3267" fmla="*/ 2267548 w 3890413"/>
              <a:gd name="connsiteY24-3268" fmla="*/ 3408286 h 3948462"/>
              <a:gd name="connsiteX25-3269" fmla="*/ 3194376 w 3890413"/>
              <a:gd name="connsiteY25-3270" fmla="*/ 3072653 h 3948462"/>
              <a:gd name="connsiteX26-3271" fmla="*/ 3268026 w 3890413"/>
              <a:gd name="connsiteY26-3272" fmla="*/ 3509545 h 3948462"/>
              <a:gd name="connsiteX27-3273" fmla="*/ 2347298 w 3890413"/>
              <a:gd name="connsiteY27-3274" fmla="*/ 3904041 h 3948462"/>
              <a:gd name="connsiteX28-3275" fmla="*/ 42617 w 3890413"/>
              <a:gd name="connsiteY28-3276" fmla="*/ 2380068 h 3948462"/>
              <a:gd name="connsiteX29-3277" fmla="*/ 1594841 w 3890413"/>
              <a:gd name="connsiteY29-3278" fmla="*/ 45653 h 3948462"/>
              <a:gd name="connsiteX0-3279" fmla="*/ 1853384 w 3890413"/>
              <a:gd name="connsiteY0-3280" fmla="*/ 1371624 h 3948462"/>
              <a:gd name="connsiteX1-3281" fmla="*/ 1768767 w 3890413"/>
              <a:gd name="connsiteY1-3282" fmla="*/ 1390324 h 3948462"/>
              <a:gd name="connsiteX2-3283" fmla="*/ 1517577 w 3890413"/>
              <a:gd name="connsiteY2-3284" fmla="*/ 2042010 h 3948462"/>
              <a:gd name="connsiteX3-3285" fmla="*/ 1928990 w 3890413"/>
              <a:gd name="connsiteY3-3286" fmla="*/ 2639747 h 3948462"/>
              <a:gd name="connsiteX4-3287" fmla="*/ 2318674 w 3890413"/>
              <a:gd name="connsiteY4-3288" fmla="*/ 2006358 h 3948462"/>
              <a:gd name="connsiteX5-3289" fmla="*/ 2293344 w 3890413"/>
              <a:gd name="connsiteY5-3290" fmla="*/ 1834228 h 3948462"/>
              <a:gd name="connsiteX6-3291" fmla="*/ 1853384 w 3890413"/>
              <a:gd name="connsiteY6-3292" fmla="*/ 1371624 h 3948462"/>
              <a:gd name="connsiteX7-3293" fmla="*/ 1594841 w 3890413"/>
              <a:gd name="connsiteY7-3294" fmla="*/ 45653 h 3948462"/>
              <a:gd name="connsiteX8-3295" fmla="*/ 3869632 w 3890413"/>
              <a:gd name="connsiteY8-3296" fmla="*/ 1517323 h 3948462"/>
              <a:gd name="connsiteX9-3297" fmla="*/ 3706266 w 3890413"/>
              <a:gd name="connsiteY9-3298" fmla="*/ 2457195 h 3948462"/>
              <a:gd name="connsiteX10-3299" fmla="*/ 2548384 w 3890413"/>
              <a:gd name="connsiteY10-3300" fmla="*/ 2446988 h 3948462"/>
              <a:gd name="connsiteX11-3301" fmla="*/ 1746058 w 3890413"/>
              <a:gd name="connsiteY11-3302" fmla="*/ 3093574 h 3948462"/>
              <a:gd name="connsiteX12-3303" fmla="*/ 990519 w 3890413"/>
              <a:gd name="connsiteY12-3304" fmla="*/ 2019783 h 3948462"/>
              <a:gd name="connsiteX13-3305" fmla="*/ 1593790 w 3890413"/>
              <a:gd name="connsiteY13-3306" fmla="*/ 967808 h 3948462"/>
              <a:gd name="connsiteX14-3307" fmla="*/ 1746058 w 3890413"/>
              <a:gd name="connsiteY14-3308" fmla="*/ 945992 h 3948462"/>
              <a:gd name="connsiteX15-3309" fmla="*/ 2206475 w 3890413"/>
              <a:gd name="connsiteY15-3310" fmla="*/ 1173924 h 3948462"/>
              <a:gd name="connsiteX16-3311" fmla="*/ 2185910 w 3890413"/>
              <a:gd name="connsiteY16-3312" fmla="*/ 877882 h 3948462"/>
              <a:gd name="connsiteX17-3313" fmla="*/ 2656644 w 3890413"/>
              <a:gd name="connsiteY17-3314" fmla="*/ 803138 h 3948462"/>
              <a:gd name="connsiteX18-3315" fmla="*/ 2828567 w 3890413"/>
              <a:gd name="connsiteY18-3316" fmla="*/ 2099525 h 3948462"/>
              <a:gd name="connsiteX19-3317" fmla="*/ 3362812 w 3890413"/>
              <a:gd name="connsiteY19-3318" fmla="*/ 2002360 h 3948462"/>
              <a:gd name="connsiteX20-3319" fmla="*/ 3289926 w 3890413"/>
              <a:gd name="connsiteY20-3320" fmla="*/ 1346695 h 3948462"/>
              <a:gd name="connsiteX21-3321" fmla="*/ 3290031 w 3890413"/>
              <a:gd name="connsiteY21-3322" fmla="*/ 1346798 h 3948462"/>
              <a:gd name="connsiteX22-3323" fmla="*/ 1700745 w 3890413"/>
              <a:gd name="connsiteY22-3324" fmla="*/ 575031 h 3948462"/>
              <a:gd name="connsiteX23-3325" fmla="*/ 571995 w 3890413"/>
              <a:gd name="connsiteY23-3326" fmla="*/ 2274165 h 3948462"/>
              <a:gd name="connsiteX24-3327" fmla="*/ 2267548 w 3890413"/>
              <a:gd name="connsiteY24-3328" fmla="*/ 3408286 h 3948462"/>
              <a:gd name="connsiteX25-3329" fmla="*/ 3194376 w 3890413"/>
              <a:gd name="connsiteY25-3330" fmla="*/ 3072653 h 3948462"/>
              <a:gd name="connsiteX26-3331" fmla="*/ 3268026 w 3890413"/>
              <a:gd name="connsiteY26-3332" fmla="*/ 3509545 h 3948462"/>
              <a:gd name="connsiteX27-3333" fmla="*/ 2347298 w 3890413"/>
              <a:gd name="connsiteY27-3334" fmla="*/ 3904041 h 3948462"/>
              <a:gd name="connsiteX28-3335" fmla="*/ 42617 w 3890413"/>
              <a:gd name="connsiteY28-3336" fmla="*/ 2380068 h 3948462"/>
              <a:gd name="connsiteX29-3337" fmla="*/ 1594841 w 3890413"/>
              <a:gd name="connsiteY29-3338" fmla="*/ 45653 h 3948462"/>
              <a:gd name="connsiteX0-3339" fmla="*/ 1853384 w 3890413"/>
              <a:gd name="connsiteY0-3340" fmla="*/ 1371624 h 3948462"/>
              <a:gd name="connsiteX1-3341" fmla="*/ 1768767 w 3890413"/>
              <a:gd name="connsiteY1-3342" fmla="*/ 1390324 h 3948462"/>
              <a:gd name="connsiteX2-3343" fmla="*/ 1517577 w 3890413"/>
              <a:gd name="connsiteY2-3344" fmla="*/ 2042010 h 3948462"/>
              <a:gd name="connsiteX3-3345" fmla="*/ 1928990 w 3890413"/>
              <a:gd name="connsiteY3-3346" fmla="*/ 2639747 h 3948462"/>
              <a:gd name="connsiteX4-3347" fmla="*/ 2318674 w 3890413"/>
              <a:gd name="connsiteY4-3348" fmla="*/ 2006358 h 3948462"/>
              <a:gd name="connsiteX5-3349" fmla="*/ 2293344 w 3890413"/>
              <a:gd name="connsiteY5-3350" fmla="*/ 1834228 h 3948462"/>
              <a:gd name="connsiteX6-3351" fmla="*/ 1853384 w 3890413"/>
              <a:gd name="connsiteY6-3352" fmla="*/ 1371624 h 3948462"/>
              <a:gd name="connsiteX7-3353" fmla="*/ 1594841 w 3890413"/>
              <a:gd name="connsiteY7-3354" fmla="*/ 45653 h 3948462"/>
              <a:gd name="connsiteX8-3355" fmla="*/ 3869632 w 3890413"/>
              <a:gd name="connsiteY8-3356" fmla="*/ 1517323 h 3948462"/>
              <a:gd name="connsiteX9-3357" fmla="*/ 3706266 w 3890413"/>
              <a:gd name="connsiteY9-3358" fmla="*/ 2457195 h 3948462"/>
              <a:gd name="connsiteX10-3359" fmla="*/ 2548384 w 3890413"/>
              <a:gd name="connsiteY10-3360" fmla="*/ 2446988 h 3948462"/>
              <a:gd name="connsiteX11-3361" fmla="*/ 1746058 w 3890413"/>
              <a:gd name="connsiteY11-3362" fmla="*/ 3093574 h 3948462"/>
              <a:gd name="connsiteX12-3363" fmla="*/ 990519 w 3890413"/>
              <a:gd name="connsiteY12-3364" fmla="*/ 2019783 h 3948462"/>
              <a:gd name="connsiteX13-3365" fmla="*/ 1593790 w 3890413"/>
              <a:gd name="connsiteY13-3366" fmla="*/ 967808 h 3948462"/>
              <a:gd name="connsiteX14-3367" fmla="*/ 1746058 w 3890413"/>
              <a:gd name="connsiteY14-3368" fmla="*/ 945992 h 3948462"/>
              <a:gd name="connsiteX15-3369" fmla="*/ 2206475 w 3890413"/>
              <a:gd name="connsiteY15-3370" fmla="*/ 1173924 h 3948462"/>
              <a:gd name="connsiteX16-3371" fmla="*/ 2185910 w 3890413"/>
              <a:gd name="connsiteY16-3372" fmla="*/ 877882 h 3948462"/>
              <a:gd name="connsiteX17-3373" fmla="*/ 2656644 w 3890413"/>
              <a:gd name="connsiteY17-3374" fmla="*/ 803138 h 3948462"/>
              <a:gd name="connsiteX18-3375" fmla="*/ 2828567 w 3890413"/>
              <a:gd name="connsiteY18-3376" fmla="*/ 2099525 h 3948462"/>
              <a:gd name="connsiteX19-3377" fmla="*/ 3362812 w 3890413"/>
              <a:gd name="connsiteY19-3378" fmla="*/ 2002360 h 3948462"/>
              <a:gd name="connsiteX20-3379" fmla="*/ 3289926 w 3890413"/>
              <a:gd name="connsiteY20-3380" fmla="*/ 1346695 h 3948462"/>
              <a:gd name="connsiteX21-3381" fmla="*/ 3290031 w 3890413"/>
              <a:gd name="connsiteY21-3382" fmla="*/ 1346798 h 3948462"/>
              <a:gd name="connsiteX22-3383" fmla="*/ 1700745 w 3890413"/>
              <a:gd name="connsiteY22-3384" fmla="*/ 575031 h 3948462"/>
              <a:gd name="connsiteX23-3385" fmla="*/ 571995 w 3890413"/>
              <a:gd name="connsiteY23-3386" fmla="*/ 2274165 h 3948462"/>
              <a:gd name="connsiteX24-3387" fmla="*/ 2267548 w 3890413"/>
              <a:gd name="connsiteY24-3388" fmla="*/ 3408286 h 3948462"/>
              <a:gd name="connsiteX25-3389" fmla="*/ 3194376 w 3890413"/>
              <a:gd name="connsiteY25-3390" fmla="*/ 3072653 h 3948462"/>
              <a:gd name="connsiteX26-3391" fmla="*/ 3268026 w 3890413"/>
              <a:gd name="connsiteY26-3392" fmla="*/ 3509545 h 3948462"/>
              <a:gd name="connsiteX27-3393" fmla="*/ 2347298 w 3890413"/>
              <a:gd name="connsiteY27-3394" fmla="*/ 3904041 h 3948462"/>
              <a:gd name="connsiteX28-3395" fmla="*/ 42617 w 3890413"/>
              <a:gd name="connsiteY28-3396" fmla="*/ 2380068 h 3948462"/>
              <a:gd name="connsiteX29-3397" fmla="*/ 1594841 w 3890413"/>
              <a:gd name="connsiteY29-3398" fmla="*/ 45653 h 39484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3" name="Rectangle 1"/>
          <p:cNvSpPr>
            <a:spLocks noChangeAspect="1"/>
          </p:cNvSpPr>
          <p:nvPr/>
        </p:nvSpPr>
        <p:spPr>
          <a:xfrm>
            <a:off x="11193168" y="31534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4" name="Freeform 14"/>
          <p:cNvSpPr>
            <a:spLocks noChangeAspect="1"/>
          </p:cNvSpPr>
          <p:nvPr/>
        </p:nvSpPr>
        <p:spPr>
          <a:xfrm>
            <a:off x="7315097" y="35954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5" name="Rounded Rectangle 4"/>
          <p:cNvSpPr>
            <a:spLocks noChangeAspect="1"/>
          </p:cNvSpPr>
          <p:nvPr/>
        </p:nvSpPr>
        <p:spPr>
          <a:xfrm>
            <a:off x="9388304" y="36444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6" name="Rounded Rectangle 9"/>
          <p:cNvSpPr/>
          <p:nvPr/>
        </p:nvSpPr>
        <p:spPr>
          <a:xfrm>
            <a:off x="7848475" y="34308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7" name="Rounded Rectangle 7"/>
          <p:cNvSpPr>
            <a:spLocks noChangeAspect="1"/>
          </p:cNvSpPr>
          <p:nvPr/>
        </p:nvSpPr>
        <p:spPr>
          <a:xfrm>
            <a:off x="9824351" y="34315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8" name="Rounded Rectangle 1"/>
          <p:cNvSpPr/>
          <p:nvPr/>
        </p:nvSpPr>
        <p:spPr>
          <a:xfrm rot="2648398">
            <a:off x="8418853" y="37360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99" name="Freeform 20"/>
          <p:cNvSpPr/>
          <p:nvPr/>
        </p:nvSpPr>
        <p:spPr>
          <a:xfrm flipH="1">
            <a:off x="10895166" y="41404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0" name="Donut 6"/>
          <p:cNvSpPr>
            <a:spLocks noChangeAspect="1"/>
          </p:cNvSpPr>
          <p:nvPr/>
        </p:nvSpPr>
        <p:spPr>
          <a:xfrm>
            <a:off x="9915340" y="42126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1" name="Freeform 22"/>
          <p:cNvSpPr>
            <a:spLocks noChangeAspect="1"/>
          </p:cNvSpPr>
          <p:nvPr/>
        </p:nvSpPr>
        <p:spPr>
          <a:xfrm rot="8580000">
            <a:off x="8854245" y="41886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2" name="Oval 10"/>
          <p:cNvSpPr/>
          <p:nvPr/>
        </p:nvSpPr>
        <p:spPr>
          <a:xfrm>
            <a:off x="10946267" y="28178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3" name="Freeform 23"/>
          <p:cNvSpPr>
            <a:spLocks noChangeAspect="1"/>
          </p:cNvSpPr>
          <p:nvPr/>
        </p:nvSpPr>
        <p:spPr>
          <a:xfrm flipH="1">
            <a:off x="10744307" y="35342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4" name="Freeform 24"/>
          <p:cNvSpPr/>
          <p:nvPr/>
        </p:nvSpPr>
        <p:spPr>
          <a:xfrm flipH="1">
            <a:off x="9798036" y="24513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5" name="Rectangle 6"/>
          <p:cNvSpPr>
            <a:spLocks noChangeAspect="1"/>
          </p:cNvSpPr>
          <p:nvPr/>
        </p:nvSpPr>
        <p:spPr>
          <a:xfrm>
            <a:off x="10404476" y="30904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6" name="Down Arrow 1"/>
          <p:cNvSpPr>
            <a:spLocks noChangeAspect="1"/>
          </p:cNvSpPr>
          <p:nvPr/>
        </p:nvSpPr>
        <p:spPr>
          <a:xfrm>
            <a:off x="9685369" y="42292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7" name="Rounded Rectangle 1"/>
          <p:cNvSpPr>
            <a:spLocks noChangeAspect="1"/>
          </p:cNvSpPr>
          <p:nvPr/>
        </p:nvSpPr>
        <p:spPr>
          <a:xfrm>
            <a:off x="9530953" y="28829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8" name="Down Arrow 1"/>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09" name="Trapezoid 1"/>
          <p:cNvSpPr>
            <a:spLocks noChangeAspect="1"/>
          </p:cNvSpPr>
          <p:nvPr/>
        </p:nvSpPr>
        <p:spPr>
          <a:xfrm rot="10800000">
            <a:off x="8792422" y="29421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10" name="Donut 3"/>
          <p:cNvSpPr>
            <a:spLocks noChangeAspect="1"/>
          </p:cNvSpPr>
          <p:nvPr/>
        </p:nvSpPr>
        <p:spPr>
          <a:xfrm>
            <a:off x="8038932" y="23803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85000"/>
                  <a:lumOff val="15000"/>
                </a:schemeClr>
              </a:solidFill>
            </a:endParaRPr>
          </a:p>
        </p:txBody>
      </p:sp>
      <p:sp>
        <p:nvSpPr>
          <p:cNvPr id="113" name="TextBox 112"/>
          <p:cNvSpPr txBox="1"/>
          <p:nvPr/>
        </p:nvSpPr>
        <p:spPr>
          <a:xfrm>
            <a:off x="636905" y="2819400"/>
            <a:ext cx="6574155" cy="3908762"/>
          </a:xfrm>
          <a:prstGeom prst="rect">
            <a:avLst/>
          </a:prstGeom>
          <a:noFill/>
        </p:spPr>
        <p:txBody>
          <a:bodyPr wrap="square" rtlCol="0">
            <a:spAutoFit/>
          </a:bodyPr>
          <a:lstStyle/>
          <a:p>
            <a:pPr algn="l">
              <a:spcBef>
                <a:spcPts val="1200"/>
              </a:spcBef>
            </a:pPr>
            <a:r>
              <a:rPr lang="en-US" altLang="ko-KR" sz="2000" dirty="0">
                <a:solidFill>
                  <a:schemeClr val="tx1">
                    <a:lumMod val="85000"/>
                    <a:lumOff val="15000"/>
                  </a:schemeClr>
                </a:solidFill>
                <a:cs typeface="Arial" panose="020B0604020202020204" pitchFamily="34" charset="0"/>
              </a:rPr>
              <a:t>- Là sự kết nối của hàng triệu thiết bị thông minh và cảm biến được kết nối với Internet. </a:t>
            </a:r>
          </a:p>
          <a:p>
            <a:pPr algn="l">
              <a:spcBef>
                <a:spcPts val="1200"/>
              </a:spcBef>
            </a:pPr>
            <a:r>
              <a:rPr lang="en-US" altLang="ko-KR" sz="2000" dirty="0">
                <a:solidFill>
                  <a:schemeClr val="tx1">
                    <a:lumMod val="85000"/>
                    <a:lumOff val="15000"/>
                  </a:schemeClr>
                </a:solidFill>
                <a:cs typeface="Arial" panose="020B0604020202020204" pitchFamily="34" charset="0"/>
              </a:rPr>
              <a:t>- Kết nối hàng triệu thiết bị vật lý trên khắp thế giới mỗi năm với internet để thu thập và chia sẻ dữ liệu.</a:t>
            </a:r>
          </a:p>
          <a:p>
            <a:pPr algn="l">
              <a:spcBef>
                <a:spcPts val="1200"/>
              </a:spcBef>
            </a:pPr>
            <a:r>
              <a:rPr lang="en-US" altLang="ko-KR" sz="2000" dirty="0">
                <a:solidFill>
                  <a:schemeClr val="tx1">
                    <a:lumMod val="85000"/>
                    <a:lumOff val="15000"/>
                  </a:schemeClr>
                </a:solidFill>
                <a:cs typeface="Arial" panose="020B0604020202020204" pitchFamily="34" charset="0"/>
              </a:rPr>
              <a:t>- IoT biến mọi thứ trở nên tự động và thông minh được ứng dụng trong rất nhiều lĩnh vực khác nhau. </a:t>
            </a:r>
          </a:p>
          <a:p>
            <a:pPr algn="l">
              <a:spcBef>
                <a:spcPts val="1200"/>
              </a:spcBef>
            </a:pPr>
            <a:r>
              <a:rPr lang="en-US" altLang="ko-KR" sz="2000" dirty="0">
                <a:solidFill>
                  <a:schemeClr val="tx1">
                    <a:lumMod val="85000"/>
                    <a:lumOff val="15000"/>
                  </a:schemeClr>
                </a:solidFill>
                <a:cs typeface="Arial" panose="020B0604020202020204" pitchFamily="34" charset="0"/>
              </a:rPr>
              <a:t>- Đặc biệt trong các nhà kính thông minh để kiểm soát môi trường trong nhà kính cần sử dụng rất nhiều các cảm biến khác nhau để đo các thông số môi trường do đó IoT đóng vai trò rất quan trọng. </a:t>
            </a:r>
          </a:p>
          <a:p>
            <a:pPr algn="r"/>
            <a:endParaRPr lang="en-US" altLang="ko-KR" dirty="0">
              <a:solidFill>
                <a:schemeClr val="tx1">
                  <a:lumMod val="85000"/>
                  <a:lumOff val="15000"/>
                </a:schemeClr>
              </a:solidFill>
              <a:cs typeface="Arial" panose="020B0604020202020204" pitchFamily="34" charset="0"/>
            </a:endParaRPr>
          </a:p>
        </p:txBody>
      </p:sp>
      <p:grpSp>
        <p:nvGrpSpPr>
          <p:cNvPr id="126" name="Group 125"/>
          <p:cNvGrpSpPr/>
          <p:nvPr/>
        </p:nvGrpSpPr>
        <p:grpSpPr>
          <a:xfrm>
            <a:off x="1594529" y="735518"/>
            <a:ext cx="4755266" cy="1741934"/>
            <a:chOff x="2459822" y="888546"/>
            <a:chExt cx="2883692" cy="1056345"/>
          </a:xfrm>
        </p:grpSpPr>
        <p:sp>
          <p:nvSpPr>
            <p:cNvPr id="124" name="TextBox 123"/>
            <p:cNvSpPr txBox="1"/>
            <p:nvPr/>
          </p:nvSpPr>
          <p:spPr>
            <a:xfrm>
              <a:off x="3565930" y="1477273"/>
              <a:ext cx="1777584" cy="467618"/>
            </a:xfrm>
            <a:custGeom>
              <a:avLst/>
              <a:gdLst/>
              <a:ahLst/>
              <a:cxnLst/>
              <a:rect l="l" t="t" r="r" b="b"/>
              <a:pathLst>
                <a:path w="3998714" h="1051917">
                  <a:moveTo>
                    <a:pt x="3012728" y="879276"/>
                  </a:moveTo>
                  <a:cubicBezTo>
                    <a:pt x="2921943" y="879276"/>
                    <a:pt x="2876550" y="894553"/>
                    <a:pt x="2876550" y="925106"/>
                  </a:cubicBezTo>
                  <a:cubicBezTo>
                    <a:pt x="2876550" y="955275"/>
                    <a:pt x="2920386" y="970359"/>
                    <a:pt x="3008058" y="970359"/>
                  </a:cubicBezTo>
                  <a:cubicBezTo>
                    <a:pt x="3111680" y="970359"/>
                    <a:pt x="3163491" y="952943"/>
                    <a:pt x="3163491" y="918111"/>
                  </a:cubicBezTo>
                  <a:cubicBezTo>
                    <a:pt x="3163491" y="892221"/>
                    <a:pt x="3113237" y="879276"/>
                    <a:pt x="3012728" y="879276"/>
                  </a:cubicBezTo>
                  <a:close/>
                  <a:moveTo>
                    <a:pt x="3018523" y="294084"/>
                  </a:moveTo>
                  <a:cubicBezTo>
                    <a:pt x="2987375" y="294084"/>
                    <a:pt x="2971800" y="339589"/>
                    <a:pt x="2971800" y="430597"/>
                  </a:cubicBezTo>
                  <a:cubicBezTo>
                    <a:pt x="2971800" y="513420"/>
                    <a:pt x="2988149" y="554831"/>
                    <a:pt x="3020848" y="554831"/>
                  </a:cubicBezTo>
                  <a:cubicBezTo>
                    <a:pt x="3050459" y="554831"/>
                    <a:pt x="3065264" y="518483"/>
                    <a:pt x="3065264" y="445787"/>
                  </a:cubicBezTo>
                  <a:cubicBezTo>
                    <a:pt x="3065264" y="344652"/>
                    <a:pt x="3049684" y="294084"/>
                    <a:pt x="3018523" y="294084"/>
                  </a:cubicBezTo>
                  <a:close/>
                  <a:moveTo>
                    <a:pt x="3739279" y="213717"/>
                  </a:moveTo>
                  <a:cubicBezTo>
                    <a:pt x="3880046" y="213717"/>
                    <a:pt x="3957526" y="276321"/>
                    <a:pt x="3971720" y="401529"/>
                  </a:cubicBezTo>
                  <a:lnTo>
                    <a:pt x="3843998" y="421621"/>
                  </a:lnTo>
                  <a:cubicBezTo>
                    <a:pt x="3843998" y="333421"/>
                    <a:pt x="3807141" y="289322"/>
                    <a:pt x="3733428" y="289322"/>
                  </a:cubicBezTo>
                  <a:cubicBezTo>
                    <a:pt x="3691607" y="289322"/>
                    <a:pt x="3670697" y="305997"/>
                    <a:pt x="3670697" y="339347"/>
                  </a:cubicBezTo>
                  <a:cubicBezTo>
                    <a:pt x="3670697" y="364523"/>
                    <a:pt x="3711284" y="393582"/>
                    <a:pt x="3792457" y="426523"/>
                  </a:cubicBezTo>
                  <a:cubicBezTo>
                    <a:pt x="3929961" y="482792"/>
                    <a:pt x="3998714" y="555197"/>
                    <a:pt x="3998714" y="643737"/>
                  </a:cubicBezTo>
                  <a:cubicBezTo>
                    <a:pt x="3998714" y="784492"/>
                    <a:pt x="3910279" y="854869"/>
                    <a:pt x="3733409" y="854869"/>
                  </a:cubicBezTo>
                  <a:cubicBezTo>
                    <a:pt x="3547201" y="854869"/>
                    <a:pt x="3454096" y="781273"/>
                    <a:pt x="3454096" y="634082"/>
                  </a:cubicBezTo>
                  <a:lnTo>
                    <a:pt x="3588237" y="609628"/>
                  </a:lnTo>
                  <a:cubicBezTo>
                    <a:pt x="3586854" y="630079"/>
                    <a:pt x="3586163" y="646128"/>
                    <a:pt x="3586163" y="657774"/>
                  </a:cubicBezTo>
                  <a:cubicBezTo>
                    <a:pt x="3586163" y="688786"/>
                    <a:pt x="3599128" y="715795"/>
                    <a:pt x="3625058" y="738801"/>
                  </a:cubicBezTo>
                  <a:cubicBezTo>
                    <a:pt x="3650988" y="761808"/>
                    <a:pt x="3681835" y="773311"/>
                    <a:pt x="3717596" y="773311"/>
                  </a:cubicBezTo>
                  <a:cubicBezTo>
                    <a:pt x="3760943" y="773311"/>
                    <a:pt x="3782616" y="755473"/>
                    <a:pt x="3782616" y="719798"/>
                  </a:cubicBezTo>
                  <a:cubicBezTo>
                    <a:pt x="3782616" y="695892"/>
                    <a:pt x="3743576" y="667227"/>
                    <a:pt x="3665497" y="633803"/>
                  </a:cubicBezTo>
                  <a:cubicBezTo>
                    <a:pt x="3536011" y="578036"/>
                    <a:pt x="3471267" y="505451"/>
                    <a:pt x="3471267" y="416049"/>
                  </a:cubicBezTo>
                  <a:cubicBezTo>
                    <a:pt x="3471267" y="356344"/>
                    <a:pt x="3496503" y="307696"/>
                    <a:pt x="3546974" y="270104"/>
                  </a:cubicBezTo>
                  <a:cubicBezTo>
                    <a:pt x="3597446" y="232513"/>
                    <a:pt x="3661548" y="213717"/>
                    <a:pt x="3739279" y="213717"/>
                  </a:cubicBezTo>
                  <a:close/>
                  <a:moveTo>
                    <a:pt x="1794272" y="213420"/>
                  </a:moveTo>
                  <a:lnTo>
                    <a:pt x="1794272" y="840581"/>
                  </a:lnTo>
                  <a:lnTo>
                    <a:pt x="1556742" y="840581"/>
                  </a:lnTo>
                  <a:lnTo>
                    <a:pt x="1556742" y="229186"/>
                  </a:lnTo>
                  <a:cubicBezTo>
                    <a:pt x="1631020" y="229186"/>
                    <a:pt x="1710196" y="223930"/>
                    <a:pt x="1794272" y="213420"/>
                  </a:cubicBezTo>
                  <a:close/>
                  <a:moveTo>
                    <a:pt x="2221706" y="212843"/>
                  </a:moveTo>
                  <a:lnTo>
                    <a:pt x="2221706" y="323124"/>
                  </a:lnTo>
                  <a:cubicBezTo>
                    <a:pt x="2262206" y="249789"/>
                    <a:pt x="2322571" y="213122"/>
                    <a:pt x="2402802" y="213122"/>
                  </a:cubicBezTo>
                  <a:cubicBezTo>
                    <a:pt x="2509877" y="213122"/>
                    <a:pt x="2563416" y="267373"/>
                    <a:pt x="2563416" y="375875"/>
                  </a:cubicBezTo>
                  <a:lnTo>
                    <a:pt x="2563416" y="840581"/>
                  </a:lnTo>
                  <a:lnTo>
                    <a:pt x="2325886" y="840581"/>
                  </a:lnTo>
                  <a:lnTo>
                    <a:pt x="2325886" y="396887"/>
                  </a:lnTo>
                  <a:cubicBezTo>
                    <a:pt x="2325886" y="360499"/>
                    <a:pt x="2317635" y="342305"/>
                    <a:pt x="2301134" y="342305"/>
                  </a:cubicBezTo>
                  <a:cubicBezTo>
                    <a:pt x="2281402" y="342305"/>
                    <a:pt x="2263231" y="358214"/>
                    <a:pt x="2246621" y="390032"/>
                  </a:cubicBezTo>
                  <a:cubicBezTo>
                    <a:pt x="2230010" y="421850"/>
                    <a:pt x="2221706" y="460701"/>
                    <a:pt x="2221706" y="506583"/>
                  </a:cubicBezTo>
                  <a:lnTo>
                    <a:pt x="2221706" y="840581"/>
                  </a:lnTo>
                  <a:lnTo>
                    <a:pt x="1984177" y="840581"/>
                  </a:lnTo>
                  <a:lnTo>
                    <a:pt x="1984177" y="227428"/>
                  </a:lnTo>
                  <a:cubicBezTo>
                    <a:pt x="2065058" y="227428"/>
                    <a:pt x="2144234" y="222566"/>
                    <a:pt x="2221706" y="212843"/>
                  </a:cubicBezTo>
                  <a:close/>
                  <a:moveTo>
                    <a:pt x="3208800" y="72628"/>
                  </a:moveTo>
                  <a:cubicBezTo>
                    <a:pt x="3281385" y="72628"/>
                    <a:pt x="3317677" y="103615"/>
                    <a:pt x="3317677" y="165590"/>
                  </a:cubicBezTo>
                  <a:cubicBezTo>
                    <a:pt x="3317677" y="214740"/>
                    <a:pt x="3294249" y="239316"/>
                    <a:pt x="3247393" y="239316"/>
                  </a:cubicBezTo>
                  <a:cubicBezTo>
                    <a:pt x="3232609" y="239316"/>
                    <a:pt x="3213466" y="233273"/>
                    <a:pt x="3189964" y="221186"/>
                  </a:cubicBezTo>
                  <a:cubicBezTo>
                    <a:pt x="3184667" y="219245"/>
                    <a:pt x="3180154" y="218145"/>
                    <a:pt x="3176420" y="217884"/>
                  </a:cubicBezTo>
                  <a:cubicBezTo>
                    <a:pt x="3167087" y="216712"/>
                    <a:pt x="3162421" y="223685"/>
                    <a:pt x="3162421" y="238804"/>
                  </a:cubicBezTo>
                  <a:cubicBezTo>
                    <a:pt x="3261559" y="281208"/>
                    <a:pt x="3311128" y="345380"/>
                    <a:pt x="3311128" y="431323"/>
                  </a:cubicBezTo>
                  <a:cubicBezTo>
                    <a:pt x="3311128" y="488503"/>
                    <a:pt x="3284897" y="536976"/>
                    <a:pt x="3232435" y="576741"/>
                  </a:cubicBezTo>
                  <a:cubicBezTo>
                    <a:pt x="3179973" y="616506"/>
                    <a:pt x="3117044" y="636389"/>
                    <a:pt x="3043647" y="636389"/>
                  </a:cubicBezTo>
                  <a:cubicBezTo>
                    <a:pt x="3015178" y="636389"/>
                    <a:pt x="2979269" y="632876"/>
                    <a:pt x="2935923" y="625850"/>
                  </a:cubicBezTo>
                  <a:cubicBezTo>
                    <a:pt x="2915788" y="638029"/>
                    <a:pt x="2905720" y="649666"/>
                    <a:pt x="2905720" y="660760"/>
                  </a:cubicBezTo>
                  <a:cubicBezTo>
                    <a:pt x="2905720" y="674278"/>
                    <a:pt x="2918077" y="681037"/>
                    <a:pt x="2942788" y="681037"/>
                  </a:cubicBezTo>
                  <a:cubicBezTo>
                    <a:pt x="2952877" y="681037"/>
                    <a:pt x="2969301" y="680343"/>
                    <a:pt x="2992059" y="678954"/>
                  </a:cubicBezTo>
                  <a:cubicBezTo>
                    <a:pt x="3060725" y="674390"/>
                    <a:pt x="3109420" y="672108"/>
                    <a:pt x="3138143" y="672108"/>
                  </a:cubicBezTo>
                  <a:cubicBezTo>
                    <a:pt x="3287995" y="672108"/>
                    <a:pt x="3362920" y="729769"/>
                    <a:pt x="3362920" y="845093"/>
                  </a:cubicBezTo>
                  <a:cubicBezTo>
                    <a:pt x="3362920" y="982976"/>
                    <a:pt x="3241482" y="1051917"/>
                    <a:pt x="2998608" y="1051917"/>
                  </a:cubicBezTo>
                  <a:cubicBezTo>
                    <a:pt x="2816033" y="1051917"/>
                    <a:pt x="2724745" y="1011166"/>
                    <a:pt x="2724745" y="929664"/>
                  </a:cubicBezTo>
                  <a:cubicBezTo>
                    <a:pt x="2724745" y="880873"/>
                    <a:pt x="2760161" y="851703"/>
                    <a:pt x="2830990" y="842153"/>
                  </a:cubicBezTo>
                  <a:cubicBezTo>
                    <a:pt x="2755398" y="829205"/>
                    <a:pt x="2717602" y="796702"/>
                    <a:pt x="2717602" y="744643"/>
                  </a:cubicBezTo>
                  <a:cubicBezTo>
                    <a:pt x="2717602" y="682557"/>
                    <a:pt x="2762598" y="632560"/>
                    <a:pt x="2852589" y="594652"/>
                  </a:cubicBezTo>
                  <a:cubicBezTo>
                    <a:pt x="2773710" y="567460"/>
                    <a:pt x="2734270" y="512772"/>
                    <a:pt x="2734270" y="430588"/>
                  </a:cubicBezTo>
                  <a:cubicBezTo>
                    <a:pt x="2734270" y="368464"/>
                    <a:pt x="2759468" y="316590"/>
                    <a:pt x="2809861" y="274965"/>
                  </a:cubicBezTo>
                  <a:cubicBezTo>
                    <a:pt x="2860255" y="233339"/>
                    <a:pt x="2922259" y="212527"/>
                    <a:pt x="2995873" y="212527"/>
                  </a:cubicBezTo>
                  <a:cubicBezTo>
                    <a:pt x="3020101" y="212527"/>
                    <a:pt x="3047829" y="215159"/>
                    <a:pt x="3079059" y="220424"/>
                  </a:cubicBezTo>
                  <a:cubicBezTo>
                    <a:pt x="3077006" y="215965"/>
                    <a:pt x="3075980" y="209224"/>
                    <a:pt x="3075980" y="200202"/>
                  </a:cubicBezTo>
                  <a:cubicBezTo>
                    <a:pt x="3075980" y="115153"/>
                    <a:pt x="3120253" y="72628"/>
                    <a:pt x="3208800" y="72628"/>
                  </a:cubicBezTo>
                  <a:close/>
                  <a:moveTo>
                    <a:pt x="0" y="20241"/>
                  </a:moveTo>
                  <a:lnTo>
                    <a:pt x="661987" y="20241"/>
                  </a:lnTo>
                  <a:lnTo>
                    <a:pt x="661987" y="123825"/>
                  </a:lnTo>
                  <a:lnTo>
                    <a:pt x="466725" y="123825"/>
                  </a:lnTo>
                  <a:lnTo>
                    <a:pt x="466725" y="840581"/>
                  </a:lnTo>
                  <a:lnTo>
                    <a:pt x="197049" y="840581"/>
                  </a:lnTo>
                  <a:lnTo>
                    <a:pt x="197049" y="123825"/>
                  </a:lnTo>
                  <a:lnTo>
                    <a:pt x="0" y="123825"/>
                  </a:lnTo>
                  <a:close/>
                  <a:moveTo>
                    <a:pt x="1018580" y="7981"/>
                  </a:moveTo>
                  <a:lnTo>
                    <a:pt x="1018580" y="329552"/>
                  </a:lnTo>
                  <a:cubicBezTo>
                    <a:pt x="1051601" y="251932"/>
                    <a:pt x="1112276" y="213122"/>
                    <a:pt x="1200606" y="213122"/>
                  </a:cubicBezTo>
                  <a:cubicBezTo>
                    <a:pt x="1307855" y="213122"/>
                    <a:pt x="1361480" y="261538"/>
                    <a:pt x="1361480" y="358369"/>
                  </a:cubicBezTo>
                  <a:lnTo>
                    <a:pt x="1361480" y="840581"/>
                  </a:lnTo>
                  <a:lnTo>
                    <a:pt x="1123950" y="840581"/>
                  </a:lnTo>
                  <a:lnTo>
                    <a:pt x="1123950" y="381707"/>
                  </a:lnTo>
                  <a:cubicBezTo>
                    <a:pt x="1123950" y="355439"/>
                    <a:pt x="1116617" y="342305"/>
                    <a:pt x="1101951" y="342305"/>
                  </a:cubicBezTo>
                  <a:cubicBezTo>
                    <a:pt x="1084036" y="342305"/>
                    <a:pt x="1065662" y="362514"/>
                    <a:pt x="1046829" y="402933"/>
                  </a:cubicBezTo>
                  <a:cubicBezTo>
                    <a:pt x="1027996" y="443353"/>
                    <a:pt x="1018580" y="487626"/>
                    <a:pt x="1018580" y="535753"/>
                  </a:cubicBezTo>
                  <a:lnTo>
                    <a:pt x="1018580" y="840581"/>
                  </a:lnTo>
                  <a:lnTo>
                    <a:pt x="781050" y="840581"/>
                  </a:lnTo>
                  <a:lnTo>
                    <a:pt x="781050" y="20241"/>
                  </a:lnTo>
                  <a:cubicBezTo>
                    <a:pt x="852376" y="20241"/>
                    <a:pt x="931553" y="16154"/>
                    <a:pt x="1018580" y="7981"/>
                  </a:cubicBezTo>
                  <a:close/>
                  <a:moveTo>
                    <a:pt x="1676698" y="0"/>
                  </a:moveTo>
                  <a:cubicBezTo>
                    <a:pt x="1751112" y="0"/>
                    <a:pt x="1788319" y="29666"/>
                    <a:pt x="1788319" y="88999"/>
                  </a:cubicBezTo>
                  <a:cubicBezTo>
                    <a:pt x="1788319" y="148332"/>
                    <a:pt x="1751112" y="177998"/>
                    <a:pt x="1676698" y="177998"/>
                  </a:cubicBezTo>
                  <a:cubicBezTo>
                    <a:pt x="1602681" y="177998"/>
                    <a:pt x="1565672" y="148332"/>
                    <a:pt x="1565672" y="88999"/>
                  </a:cubicBezTo>
                  <a:cubicBezTo>
                    <a:pt x="1565672" y="29666"/>
                    <a:pt x="1602681" y="0"/>
                    <a:pt x="1676698"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9600" b="1" spc="600" dirty="0">
                <a:solidFill>
                  <a:schemeClr val="accent1"/>
                </a:solidFill>
                <a:latin typeface="Arial" panose="020B0604020202020204" pitchFamily="34" charset="0"/>
                <a:cs typeface="Arial" panose="020B0604020202020204" pitchFamily="34" charset="0"/>
              </a:endParaRPr>
            </a:p>
          </p:txBody>
        </p:sp>
        <p:sp>
          <p:nvSpPr>
            <p:cNvPr id="125" name="TextBox 124"/>
            <p:cNvSpPr txBox="1"/>
            <p:nvPr/>
          </p:nvSpPr>
          <p:spPr>
            <a:xfrm>
              <a:off x="2459822" y="888546"/>
              <a:ext cx="2687647" cy="442345"/>
            </a:xfrm>
            <a:custGeom>
              <a:avLst/>
              <a:gdLst/>
              <a:ahLst/>
              <a:cxnLst/>
              <a:rect l="l" t="t" r="r" b="b"/>
              <a:pathLst>
                <a:path w="6045920" h="995065">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9600" b="1" spc="-300" dirty="0">
                <a:solidFill>
                  <a:schemeClr val="accent1"/>
                </a:solidFill>
                <a:latin typeface="Arial" panose="020B0604020202020204" pitchFamily="34" charset="0"/>
                <a:cs typeface="Arial" panose="020B0604020202020204" pitchFamily="34" charset="0"/>
              </a:endParaRPr>
            </a:p>
          </p:txBody>
        </p:sp>
      </p:grpSp>
      <p:grpSp>
        <p:nvGrpSpPr>
          <p:cNvPr id="127" name="Group 126"/>
          <p:cNvGrpSpPr/>
          <p:nvPr/>
        </p:nvGrpSpPr>
        <p:grpSpPr>
          <a:xfrm>
            <a:off x="9682267" y="636436"/>
            <a:ext cx="1832626" cy="799468"/>
            <a:chOff x="6678061" y="5486733"/>
            <a:chExt cx="2143740" cy="935189"/>
          </a:xfrm>
          <a:solidFill>
            <a:schemeClr val="accent6"/>
          </a:solidFill>
        </p:grpSpPr>
        <p:grpSp>
          <p:nvGrpSpPr>
            <p:cNvPr id="128" name="Group 127"/>
            <p:cNvGrpSpPr/>
            <p:nvPr/>
          </p:nvGrpSpPr>
          <p:grpSpPr>
            <a:xfrm>
              <a:off x="7170942" y="5495660"/>
              <a:ext cx="819376" cy="906283"/>
              <a:chOff x="2744572" y="1831800"/>
              <a:chExt cx="2888072" cy="3194399"/>
            </a:xfrm>
            <a:grpFill/>
          </p:grpSpPr>
          <p:sp>
            <p:nvSpPr>
              <p:cNvPr id="130"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31" name="Freeform: Shape 130"/>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2" name="Freeform: Shape 141"/>
          <p:cNvSpPr/>
          <p:nvPr/>
        </p:nvSpPr>
        <p:spPr>
          <a:xfrm>
            <a:off x="9204080" y="57050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89036" y="217446"/>
            <a:ext cx="11573197" cy="724247"/>
          </a:xfrm>
        </p:spPr>
        <p:txBody>
          <a:bodyPr/>
          <a:lstStyle/>
          <a:p>
            <a:r>
              <a:rPr lang="en-US" sz="4000" dirty="0"/>
              <a:t>Các hệ thống nhà kính thông minh hiện nay</a:t>
            </a:r>
          </a:p>
        </p:txBody>
      </p:sp>
      <p:sp>
        <p:nvSpPr>
          <p:cNvPr id="42" name="TextBox 41"/>
          <p:cNvSpPr txBox="1"/>
          <p:nvPr/>
        </p:nvSpPr>
        <p:spPr>
          <a:xfrm>
            <a:off x="2099854" y="1315151"/>
            <a:ext cx="5822315" cy="645160"/>
          </a:xfrm>
          <a:prstGeom prst="rect">
            <a:avLst/>
          </a:prstGeom>
          <a:noFill/>
        </p:spPr>
        <p:txBody>
          <a:bodyPr wrap="square" lIns="108000" rIns="108000" rtlCol="0">
            <a:spAutoFit/>
          </a:bodyPr>
          <a:lstStyle/>
          <a:p>
            <a:pPr algn="ctr"/>
            <a:r>
              <a:rPr lang="ko-KR" altLang="en-US" b="1" dirty="0">
                <a:solidFill>
                  <a:schemeClr val="tx1">
                    <a:lumMod val="75000"/>
                    <a:lumOff val="25000"/>
                  </a:schemeClr>
                </a:solidFill>
                <a:cs typeface="Arial" panose="020B0604020202020204" pitchFamily="34" charset="0"/>
              </a:rPr>
              <a:t>Hệ thống giám sát khí hậu - tưới và phân bón tự động trong nhà kính  Autogrow MultiGrow</a:t>
            </a:r>
          </a:p>
        </p:txBody>
      </p:sp>
      <p:sp>
        <p:nvSpPr>
          <p:cNvPr id="48" name="TextBox 47"/>
          <p:cNvSpPr txBox="1"/>
          <p:nvPr/>
        </p:nvSpPr>
        <p:spPr>
          <a:xfrm>
            <a:off x="0" y="2179656"/>
            <a:ext cx="6979285" cy="4555093"/>
          </a:xfrm>
          <a:prstGeom prst="rect">
            <a:avLst/>
          </a:prstGeom>
          <a:noFill/>
        </p:spPr>
        <p:txBody>
          <a:bodyPr wrap="square" rtlCol="0">
            <a:spAutoFit/>
          </a:bodyPr>
          <a:lstStyle/>
          <a:p>
            <a:pPr>
              <a:spcBef>
                <a:spcPts val="1200"/>
              </a:spcBef>
            </a:pPr>
            <a:r>
              <a:rPr lang="en-US" altLang="ko-KR" sz="2000" dirty="0">
                <a:ea typeface="FZShuTi" panose="02010601030101010101" pitchFamily="2" charset="-122"/>
                <a:cs typeface="Arial" panose="020B0604020202020204" pitchFamily="34" charset="0"/>
              </a:rPr>
              <a:t>- MultiGrow là một hệ thống vùng trồng đa năng. Nó có thể quản lý 8 khu vực trồng trọt khác nhau, quản lý khí hậu, hồ chứa và lịch trình tưới tiêu. </a:t>
            </a:r>
          </a:p>
          <a:p>
            <a:pPr>
              <a:spcBef>
                <a:spcPts val="1200"/>
              </a:spcBef>
            </a:pPr>
            <a:r>
              <a:rPr lang="en-US" altLang="ko-KR" sz="2000" dirty="0">
                <a:ea typeface="FZShuTi" panose="02010601030101010101" pitchFamily="2" charset="-122"/>
                <a:cs typeface="Arial" panose="020B0604020202020204" pitchFamily="34" charset="0"/>
              </a:rPr>
              <a:t>- Các cảm biến liên tục theo dõi mọi khía cạnh của quá trình phát triển khu vườn, khu trồng cây vừa ghi dữ liệu và đồng thời thực hiện các điều chỉnh để quản lý, tạo ra môi trường hoàn hảo cho cây trồng.</a:t>
            </a:r>
          </a:p>
          <a:p>
            <a:pPr>
              <a:spcBef>
                <a:spcPts val="1200"/>
              </a:spcBef>
            </a:pPr>
            <a:r>
              <a:rPr lang="en-US" altLang="ko-KR" sz="2000" dirty="0">
                <a:ea typeface="FZShuTi" panose="02010601030101010101" pitchFamily="2" charset="-122"/>
                <a:cs typeface="Arial" panose="020B0604020202020204" pitchFamily="34" charset="0"/>
              </a:rPr>
              <a:t>- Tất cả các thiết bị ngoại vi đều hoạt động với MultiGrow, từ một chiếc quạt đến hàng trăm chiếc quạt, đèn đều có thể được kết nối với hệ thống. </a:t>
            </a:r>
          </a:p>
          <a:p>
            <a:pPr>
              <a:spcBef>
                <a:spcPts val="1200"/>
              </a:spcBef>
            </a:pPr>
            <a:r>
              <a:rPr lang="en-US" altLang="ko-KR" sz="2000" dirty="0">
                <a:ea typeface="FZShuTi" panose="02010601030101010101" pitchFamily="2" charset="-122"/>
                <a:cs typeface="Arial" panose="020B0604020202020204" pitchFamily="34" charset="0"/>
              </a:rPr>
              <a:t>-  Với MultiGrow ta có thể quản lý khí hâu cho từng nhà kính khác nhau thích hợp cho các doanh nghiệp cỡ vừa và lớn với giá tiền 640 triệu đồng.</a:t>
            </a:r>
          </a:p>
        </p:txBody>
      </p:sp>
      <p:grpSp>
        <p:nvGrpSpPr>
          <p:cNvPr id="127" name="Group 126"/>
          <p:cNvGrpSpPr/>
          <p:nvPr/>
        </p:nvGrpSpPr>
        <p:grpSpPr>
          <a:xfrm>
            <a:off x="546414" y="1248157"/>
            <a:ext cx="1490204" cy="731904"/>
            <a:chOff x="6678061" y="5486733"/>
            <a:chExt cx="2143740" cy="935189"/>
          </a:xfrm>
          <a:solidFill>
            <a:schemeClr val="accent6"/>
          </a:solidFill>
        </p:grpSpPr>
        <p:grpSp>
          <p:nvGrpSpPr>
            <p:cNvPr id="128" name="Group 127"/>
            <p:cNvGrpSpPr/>
            <p:nvPr/>
          </p:nvGrpSpPr>
          <p:grpSpPr>
            <a:xfrm>
              <a:off x="7170942" y="5495660"/>
              <a:ext cx="819376" cy="906283"/>
              <a:chOff x="2744572" y="1831800"/>
              <a:chExt cx="2888072" cy="3194399"/>
            </a:xfrm>
            <a:grpFill/>
          </p:grpSpPr>
          <p:sp>
            <p:nvSpPr>
              <p:cNvPr id="130"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31" name="Freeform: Shape 130"/>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8" name="Picture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6979285" y="2626360"/>
            <a:ext cx="1986915" cy="1928495"/>
          </a:xfrm>
          <a:prstGeom prst="rect">
            <a:avLst/>
          </a:prstGeom>
        </p:spPr>
      </p:pic>
      <p:pic>
        <p:nvPicPr>
          <p:cNvPr id="9" name="Picture 1"/>
          <p:cNvPicPr>
            <a:picLocks noChangeAspect="1"/>
          </p:cNvPicPr>
          <p:nvPr/>
        </p:nvPicPr>
        <p:blipFill>
          <a:blip r:embed="rId3"/>
          <a:srcRect l="47345" t="20892" r="28433" b="18548"/>
          <a:stretch>
            <a:fillRect/>
          </a:stretch>
        </p:blipFill>
        <p:spPr>
          <a:xfrm>
            <a:off x="8966200" y="1608044"/>
            <a:ext cx="3225165" cy="4533900"/>
          </a:xfrm>
          <a:prstGeom prst="rect">
            <a:avLst/>
          </a:prstGeom>
          <a:ln>
            <a:noFill/>
          </a:ln>
        </p:spPr>
      </p:pic>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anim calcmode="lin" valueType="num">
                                      <p:cBhvr>
                                        <p:cTn id="12" dur="250" fill="hold"/>
                                        <p:tgtEl>
                                          <p:spTgt spid="8"/>
                                        </p:tgtEl>
                                        <p:attrNameLst>
                                          <p:attrName>ppt_x</p:attrName>
                                        </p:attrNameLst>
                                      </p:cBhvr>
                                      <p:tavLst>
                                        <p:tav tm="0">
                                          <p:val>
                                            <p:strVal val="#ppt_x"/>
                                          </p:val>
                                        </p:tav>
                                        <p:tav tm="100000">
                                          <p:val>
                                            <p:strVal val="#ppt_x"/>
                                          </p:val>
                                        </p:tav>
                                      </p:tavLst>
                                    </p:anim>
                                    <p:anim calcmode="lin" valueType="num">
                                      <p:cBhvr>
                                        <p:cTn id="13" dur="25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anim calcmode="lin" valueType="num">
                                      <p:cBhvr>
                                        <p:cTn id="17" dur="250" fill="hold"/>
                                        <p:tgtEl>
                                          <p:spTgt spid="9"/>
                                        </p:tgtEl>
                                        <p:attrNameLst>
                                          <p:attrName>ppt_x</p:attrName>
                                        </p:attrNameLst>
                                      </p:cBhvr>
                                      <p:tavLst>
                                        <p:tav tm="0">
                                          <p:val>
                                            <p:strVal val="#ppt_x"/>
                                          </p:val>
                                        </p:tav>
                                        <p:tav tm="100000">
                                          <p:val>
                                            <p:strVal val="#ppt_x"/>
                                          </p:val>
                                        </p:tav>
                                      </p:tavLst>
                                    </p:anim>
                                    <p:anim calcmode="lin" valueType="num">
                                      <p:cBhvr>
                                        <p:cTn id="18" dur="250" fill="hold"/>
                                        <p:tgtEl>
                                          <p:spTgt spid="9"/>
                                        </p:tgtEl>
                                        <p:attrNameLst>
                                          <p:attrName>ppt_y</p:attrName>
                                        </p:attrNameLst>
                                      </p:cBhvr>
                                      <p:tavLst>
                                        <p:tav tm="0">
                                          <p:val>
                                            <p:strVal val="#ppt_y+.1"/>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z="4000" dirty="0"/>
              <a:t>Cài đặt MultiGrow</a:t>
            </a:r>
          </a:p>
        </p:txBody>
      </p:sp>
      <p:sp>
        <p:nvSpPr>
          <p:cNvPr id="42" name="TextBox 41"/>
          <p:cNvSpPr txBox="1"/>
          <p:nvPr/>
        </p:nvSpPr>
        <p:spPr>
          <a:xfrm>
            <a:off x="323529" y="1365410"/>
            <a:ext cx="11573197" cy="1938992"/>
          </a:xfrm>
          <a:prstGeom prst="rect">
            <a:avLst/>
          </a:prstGeom>
          <a:noFill/>
        </p:spPr>
        <p:txBody>
          <a:bodyPr wrap="square" lIns="108000" rIns="108000" rtlCol="0">
            <a:spAutoFit/>
          </a:bodyPr>
          <a:lstStyle/>
          <a:p>
            <a:pPr>
              <a:spcBef>
                <a:spcPts val="1200"/>
              </a:spcBef>
            </a:pPr>
            <a:r>
              <a:rPr sz="2000" dirty="0">
                <a:cs typeface="Arial" panose="020B0604020202020204" pitchFamily="34" charset="0"/>
              </a:rPr>
              <a:t>Để cài đặt MultiGrow ta cần mạng RS485 từ máy tính MultiGrow, EnviroSensors, module đầu ra và cảm biến từ xa. </a:t>
            </a:r>
          </a:p>
          <a:p>
            <a:pPr>
              <a:spcBef>
                <a:spcPts val="1200"/>
              </a:spcBef>
            </a:pPr>
            <a:r>
              <a:rPr sz="2000" dirty="0">
                <a:cs typeface="Arial" panose="020B0604020202020204" pitchFamily="34" charset="0"/>
              </a:rPr>
              <a:t>Đầu vào của MultiGrow bao gồm: RS485 để giao tiếp với bộ điều khiển, nguồn điện 12 / 24V rơle 10A . </a:t>
            </a:r>
          </a:p>
          <a:p>
            <a:pPr>
              <a:spcBef>
                <a:spcPts val="1200"/>
              </a:spcBef>
            </a:pPr>
            <a:r>
              <a:rPr sz="2000" dirty="0">
                <a:cs typeface="Arial" panose="020B0604020202020204" pitchFamily="34" charset="0"/>
              </a:rPr>
              <a:t>Đầu ra của MultiGrow là 10 relays có thể sử dụng để điều khiển trực tiếp các thiết bị.</a:t>
            </a:r>
          </a:p>
        </p:txBody>
      </p:sp>
      <p:grpSp>
        <p:nvGrpSpPr>
          <p:cNvPr id="127" name="Group 126"/>
          <p:cNvGrpSpPr/>
          <p:nvPr/>
        </p:nvGrpSpPr>
        <p:grpSpPr>
          <a:xfrm>
            <a:off x="9684807" y="421171"/>
            <a:ext cx="1832626" cy="799468"/>
            <a:chOff x="6678061" y="5486733"/>
            <a:chExt cx="2143740" cy="935189"/>
          </a:xfrm>
          <a:solidFill>
            <a:schemeClr val="accent6"/>
          </a:solidFill>
        </p:grpSpPr>
        <p:grpSp>
          <p:nvGrpSpPr>
            <p:cNvPr id="128" name="Group 127"/>
            <p:cNvGrpSpPr/>
            <p:nvPr/>
          </p:nvGrpSpPr>
          <p:grpSpPr>
            <a:xfrm>
              <a:off x="7170942" y="5495660"/>
              <a:ext cx="819376" cy="906283"/>
              <a:chOff x="2744572" y="1831800"/>
              <a:chExt cx="2888072" cy="3194399"/>
            </a:xfrm>
            <a:grpFill/>
          </p:grpSpPr>
          <p:sp>
            <p:nvSpPr>
              <p:cNvPr id="130"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31" name="Freeform: Shape 130"/>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2"/>
          <p:cNvPicPr>
            <a:picLocks noGrp="1" noChangeAspect="1"/>
          </p:cNvPicPr>
          <p:nvPr>
            <p:ph type="pic" sz="quarter" idx="10"/>
          </p:nvPr>
        </p:nvPicPr>
        <p:blipFill>
          <a:blip r:embed="rId2"/>
          <a:srcRect l="17926" t="10237" r="34711" b="11369"/>
          <a:stretch>
            <a:fillRect/>
          </a:stretch>
        </p:blipFill>
        <p:spPr>
          <a:xfrm>
            <a:off x="1818269" y="3681018"/>
            <a:ext cx="3742690" cy="2919730"/>
          </a:xfrm>
          <a:prstGeom prst="rect">
            <a:avLst/>
          </a:prstGeom>
          <a:ln>
            <a:noFill/>
          </a:ln>
        </p:spPr>
      </p:pic>
      <p:sp>
        <p:nvSpPr>
          <p:cNvPr id="100" name="Text Box 99"/>
          <p:cNvSpPr txBox="1"/>
          <p:nvPr/>
        </p:nvSpPr>
        <p:spPr>
          <a:xfrm>
            <a:off x="6347264" y="3517064"/>
            <a:ext cx="4735195" cy="3139321"/>
          </a:xfrm>
          <a:prstGeom prst="rect">
            <a:avLst/>
          </a:prstGeom>
          <a:noFill/>
          <a:ln w="9525">
            <a:noFill/>
          </a:ln>
        </p:spPr>
        <p:txBody>
          <a:bodyPr wrap="square">
            <a:spAutoFit/>
          </a:bodyPr>
          <a:lstStyle/>
          <a:p>
            <a:pPr indent="457200"/>
            <a:r>
              <a:rPr lang="en-US" b="0" dirty="0" err="1">
                <a:solidFill>
                  <a:srgbClr val="000000"/>
                </a:solidFill>
                <a:latin typeface="Arial" panose="020B0604020202020204" pitchFamily="34" charset="0"/>
                <a:cs typeface="Arial" panose="020B0604020202020204" pitchFamily="34" charset="0"/>
              </a:rPr>
              <a:t>MultiGrow</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có</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thể</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điều</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khiển</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và</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giám</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sát</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một</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số</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thông</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số</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sau</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đây</a:t>
            </a:r>
            <a:r>
              <a:rPr lang="en-US" b="0" dirty="0">
                <a:solidFill>
                  <a:srgbClr val="000000"/>
                </a:solidFill>
                <a:latin typeface="Arial" panose="020B0604020202020204" pitchFamily="34" charset="0"/>
                <a:cs typeface="Arial" panose="020B0604020202020204" pitchFamily="34" charset="0"/>
              </a:rPr>
              <a:t>:</a:t>
            </a: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Nhiệt</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độ</a:t>
            </a:r>
            <a:r>
              <a:rPr lang="en-US" b="0" dirty="0">
                <a:solidFill>
                  <a:srgbClr val="000000"/>
                </a:solidFill>
                <a:latin typeface="Arial" panose="020B0604020202020204" pitchFamily="34" charset="0"/>
                <a:cs typeface="Arial" panose="020B0604020202020204" pitchFamily="34" charset="0"/>
              </a:rPr>
              <a:t> </a:t>
            </a: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Độ</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ẩm</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Mức</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độ</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ánh</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sáng</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CO2</a:t>
            </a: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Máy</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điều</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hòa</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không</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khí</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Máy</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sưởi</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Máy</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phun</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sương</a:t>
            </a:r>
            <a:endParaRPr lang="en-US" b="0" dirty="0">
              <a:solidFill>
                <a:srgbClr val="000000"/>
              </a:solidFill>
              <a:latin typeface="Arial" panose="020B0604020202020204" pitchFamily="34" charset="0"/>
              <a:cs typeface="Arial" panose="020B0604020202020204" pitchFamily="34" charset="0"/>
            </a:endParaRPr>
          </a:p>
          <a:p>
            <a:pPr indent="457200"/>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Tưới</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tiêu</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tự</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động</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dựa</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vào</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môi</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trường</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hoặc</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lịch</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trình</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đã</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cài</a:t>
            </a:r>
            <a:r>
              <a:rPr lang="en-US" b="0" dirty="0">
                <a:solidFill>
                  <a:srgbClr val="000000"/>
                </a:solidFill>
                <a:latin typeface="Arial" panose="020B0604020202020204" pitchFamily="34" charset="0"/>
                <a:cs typeface="Arial" panose="020B0604020202020204" pitchFamily="34" charset="0"/>
              </a:rPr>
              <a:t> </a:t>
            </a:r>
            <a:r>
              <a:rPr lang="en-US" b="0" dirty="0" err="1">
                <a:solidFill>
                  <a:srgbClr val="000000"/>
                </a:solidFill>
                <a:latin typeface="Arial" panose="020B0604020202020204" pitchFamily="34" charset="0"/>
                <a:cs typeface="Arial" panose="020B0604020202020204" pitchFamily="34" charset="0"/>
              </a:rPr>
              <a:t>đặt</a:t>
            </a:r>
            <a:r>
              <a:rPr lang="en-US" b="0" dirty="0">
                <a:solidFill>
                  <a:srgbClr val="000000"/>
                </a:solidFill>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wipe(left)">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z="4800"/>
              <a:t>Đặc điểm của MultiGrow</a:t>
            </a:r>
            <a:endParaRPr lang="en-US" sz="4800" dirty="0"/>
          </a:p>
        </p:txBody>
      </p:sp>
      <p:grpSp>
        <p:nvGrpSpPr>
          <p:cNvPr id="127" name="Group 126"/>
          <p:cNvGrpSpPr/>
          <p:nvPr/>
        </p:nvGrpSpPr>
        <p:grpSpPr>
          <a:xfrm>
            <a:off x="9684807" y="421171"/>
            <a:ext cx="1832626" cy="799468"/>
            <a:chOff x="6678061" y="5486733"/>
            <a:chExt cx="2143740" cy="935189"/>
          </a:xfrm>
          <a:solidFill>
            <a:schemeClr val="accent6"/>
          </a:solidFill>
        </p:grpSpPr>
        <p:grpSp>
          <p:nvGrpSpPr>
            <p:cNvPr id="128" name="Group 127"/>
            <p:cNvGrpSpPr/>
            <p:nvPr/>
          </p:nvGrpSpPr>
          <p:grpSpPr>
            <a:xfrm>
              <a:off x="7170942" y="5495660"/>
              <a:ext cx="819376" cy="906283"/>
              <a:chOff x="2744572" y="1831800"/>
              <a:chExt cx="2888072" cy="3194399"/>
            </a:xfrm>
            <a:grpFill/>
          </p:grpSpPr>
          <p:sp>
            <p:nvSpPr>
              <p:cNvPr id="130" name="Block Arc 14"/>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31" name="Freeform: Shape 130"/>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Text Box 4"/>
          <p:cNvSpPr txBox="1"/>
          <p:nvPr/>
        </p:nvSpPr>
        <p:spPr>
          <a:xfrm>
            <a:off x="323529" y="1368369"/>
            <a:ext cx="11394761" cy="3323987"/>
          </a:xfrm>
          <a:prstGeom prst="rect">
            <a:avLst/>
          </a:prstGeom>
          <a:noFill/>
          <a:ln w="9525">
            <a:noFill/>
          </a:ln>
        </p:spPr>
        <p:txBody>
          <a:bodyPr wrap="square">
            <a:spAutoFit/>
          </a:bodyPr>
          <a:lstStyle/>
          <a:p>
            <a:pPr indent="457200">
              <a:spcBef>
                <a:spcPts val="600"/>
              </a:spcBef>
            </a:pPr>
            <a:r>
              <a:rPr lang="en-US" sz="2000" b="1" dirty="0" err="1">
                <a:solidFill>
                  <a:srgbClr val="000000"/>
                </a:solidFill>
                <a:latin typeface="Arial" panose="020B0604020202020204" pitchFamily="34" charset="0"/>
                <a:cs typeface="Arial" panose="020B0604020202020204" pitchFamily="34" charset="0"/>
              </a:rPr>
              <a:t>Một</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số</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chức</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năng</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thông</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minh</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của</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MultiGrow</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cho</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nhà</a:t>
            </a:r>
            <a:r>
              <a:rPr lang="en-US" sz="2000" b="1" dirty="0">
                <a:solidFill>
                  <a:srgbClr val="000000"/>
                </a:solidFill>
                <a:latin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cs typeface="Arial" panose="020B0604020202020204" pitchFamily="34" charset="0"/>
              </a:rPr>
              <a:t>kính</a:t>
            </a:r>
            <a:r>
              <a:rPr lang="en-US" sz="2000" b="1" dirty="0">
                <a:solidFill>
                  <a:srgbClr val="000000"/>
                </a:solidFill>
                <a:latin typeface="Arial" panose="020B0604020202020204" pitchFamily="34" charset="0"/>
                <a:cs typeface="Arial" panose="020B0604020202020204" pitchFamily="34" charset="0"/>
              </a:rPr>
              <a:t>:</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Smart screens</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Smart negative pressure evaporative cooling:</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Smart vents</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Smart Auto switch over from passive cooling to active cooling</a:t>
            </a:r>
          </a:p>
          <a:p>
            <a:pPr indent="457200">
              <a:spcBef>
                <a:spcPts val="600"/>
              </a:spcBef>
            </a:pPr>
            <a:r>
              <a:rPr lang="en-US" sz="2000" b="0" dirty="0">
                <a:solidFill>
                  <a:srgbClr val="000000"/>
                </a:solidFill>
                <a:latin typeface="Arial" panose="020B0604020202020204" pitchFamily="34" charset="0"/>
                <a:cs typeface="Arial" panose="020B0604020202020204" pitchFamily="34" charset="0"/>
              </a:rPr>
              <a:t>- Irrigation EC</a:t>
            </a:r>
          </a:p>
          <a:p>
            <a:pPr indent="457200">
              <a:spcBef>
                <a:spcPts val="600"/>
              </a:spcBef>
            </a:pP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MultiGrow</a:t>
            </a:r>
            <a:r>
              <a:rPr lang="en-US" sz="2000" dirty="0">
                <a:latin typeface="Arial" panose="020B0604020202020204" pitchFamily="34" charset="0"/>
                <a:cs typeface="Arial" panose="020B0604020202020204" pitchFamily="34" charset="0"/>
              </a:rPr>
              <a:t> ta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my.autogrow.com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khoản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Cổng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trên</a:t>
            </a:r>
            <a:r>
              <a:rPr lang="en-US" sz="2000" dirty="0">
                <a:latin typeface="Arial" panose="020B0604020202020204" pitchFamily="34" charset="0"/>
                <a:cs typeface="Arial" panose="020B0604020202020204" pitchFamily="34" charset="0"/>
              </a:rPr>
              <a:t> web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phép</a:t>
            </a:r>
            <a:r>
              <a:rPr lang="en-US" sz="2000" dirty="0">
                <a:latin typeface="Arial" panose="020B0604020202020204" pitchFamily="34" charset="0"/>
                <a:cs typeface="Arial" panose="020B0604020202020204" pitchFamily="34" charset="0"/>
              </a:rPr>
              <a:t> ta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thoải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mái</a:t>
            </a:r>
            <a:r>
              <a:rPr lang="en-US" sz="2000" dirty="0">
                <a:latin typeface="Arial" panose="020B0604020202020204" pitchFamily="34" charset="0"/>
                <a:cs typeface="Arial" panose="020B0604020202020204" pitchFamily="34" charset="0"/>
              </a:rPr>
              <a:t>.</a:t>
            </a:r>
          </a:p>
        </p:txBody>
      </p:sp>
      <p:sp>
        <p:nvSpPr>
          <p:cNvPr id="6" name="Text Box 5"/>
          <p:cNvSpPr txBox="1"/>
          <p:nvPr/>
        </p:nvSpPr>
        <p:spPr>
          <a:xfrm>
            <a:off x="323529" y="4765111"/>
            <a:ext cx="11394761" cy="1862048"/>
          </a:xfrm>
          <a:prstGeom prst="rect">
            <a:avLst/>
          </a:prstGeom>
          <a:noFill/>
          <a:ln w="9525">
            <a:noFill/>
          </a:ln>
        </p:spPr>
        <p:txBody>
          <a:bodyPr wrap="square">
            <a:spAutoFit/>
          </a:bodyPr>
          <a:lstStyle/>
          <a:p>
            <a:pPr indent="457200">
              <a:spcBef>
                <a:spcPts val="600"/>
              </a:spcBef>
            </a:pPr>
            <a:r>
              <a:rPr lang="en-US" sz="2000" b="1" dirty="0" err="1">
                <a:latin typeface="Arial" panose="020B0604020202020204" pitchFamily="34" charset="0"/>
                <a:cs typeface="Arial" panose="020B0604020202020204" pitchFamily="34" charset="0"/>
              </a:rPr>
              <a:t>Nhược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điểm</a:t>
            </a:r>
            <a:r>
              <a:rPr lang="en-US" sz="2000" b="1" dirty="0">
                <a:latin typeface="Arial" panose="020B0604020202020204" pitchFamily="34" charset="0"/>
                <a:cs typeface="Arial" panose="020B0604020202020204" pitchFamily="34" charset="0"/>
              </a:rPr>
              <a:t>:</a:t>
            </a:r>
          </a:p>
          <a:p>
            <a:pPr indent="457200">
              <a:spcBef>
                <a:spcPts val="600"/>
              </a:spcBef>
            </a:pP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Một</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MultiGrow</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chỉ</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có</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thể</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điều</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khiển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tối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đa</a:t>
            </a:r>
            <a:r>
              <a:rPr lang="en-US" sz="2000" b="0" dirty="0">
                <a:latin typeface="Arial" panose="020B0604020202020204" pitchFamily="34" charset="0"/>
                <a:cs typeface="Arial" panose="020B0604020202020204" pitchFamily="34" charset="0"/>
              </a:rPr>
              <a:t> 8 </a:t>
            </a:r>
            <a:r>
              <a:rPr lang="en-US" sz="2000" b="0" dirty="0" err="1">
                <a:latin typeface="Arial" panose="020B0604020202020204" pitchFamily="34" charset="0"/>
                <a:cs typeface="Arial" panose="020B0604020202020204" pitchFamily="34" charset="0"/>
              </a:rPr>
              <a:t>khu</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trồng</a:t>
            </a:r>
            <a:r>
              <a:rPr lang="en-US" sz="2000" b="0" dirty="0">
                <a:latin typeface="Arial" panose="020B0604020202020204" pitchFamily="34" charset="0"/>
                <a:cs typeface="Arial" panose="020B0604020202020204" pitchFamily="34" charset="0"/>
              </a:rPr>
              <a:t>.</a:t>
            </a:r>
          </a:p>
          <a:p>
            <a:pPr indent="457200">
              <a:spcBef>
                <a:spcPts val="600"/>
              </a:spcBef>
            </a:pP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Các</a:t>
            </a:r>
            <a:r>
              <a:rPr lang="en-US" sz="2000" b="0" dirty="0">
                <a:latin typeface="Arial" panose="020B0604020202020204" pitchFamily="34" charset="0"/>
                <a:cs typeface="Arial" panose="020B0604020202020204" pitchFamily="34" charset="0"/>
              </a:rPr>
              <a:t> module </a:t>
            </a:r>
            <a:r>
              <a:rPr lang="en-US" sz="2000" b="0" dirty="0" err="1">
                <a:latin typeface="Arial" panose="020B0604020202020204" pitchFamily="34" charset="0"/>
                <a:cs typeface="Arial" panose="020B0604020202020204" pitchFamily="34" charset="0"/>
              </a:rPr>
              <a:t>đều</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được</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kết</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nối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thông</a:t>
            </a:r>
            <a:r>
              <a:rPr lang="en-US" sz="2000" b="0" dirty="0">
                <a:latin typeface="Arial" panose="020B0604020202020204" pitchFamily="34" charset="0"/>
                <a:cs typeface="Arial" panose="020B0604020202020204" pitchFamily="34" charset="0"/>
              </a:rPr>
              <a:t> qua daisy chain RS485 </a:t>
            </a:r>
            <a:r>
              <a:rPr lang="en-US" sz="2000" b="0" dirty="0" err="1">
                <a:latin typeface="Arial" panose="020B0604020202020204" pitchFamily="34" charset="0"/>
                <a:cs typeface="Arial" panose="020B0604020202020204" pitchFamily="34" charset="0"/>
              </a:rPr>
              <a:t>với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tổng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chiều</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dài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tối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đa</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là</a:t>
            </a:r>
            <a:r>
              <a:rPr lang="en-US" sz="2000" b="0" dirty="0">
                <a:latin typeface="Arial" panose="020B0604020202020204" pitchFamily="34" charset="0"/>
                <a:cs typeface="Arial" panose="020B0604020202020204" pitchFamily="34" charset="0"/>
              </a:rPr>
              <a:t> 1,6km.</a:t>
            </a:r>
          </a:p>
          <a:p>
            <a:pPr indent="457200">
              <a:spcBef>
                <a:spcPts val="600"/>
              </a:spcBef>
            </a:pP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Phải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có</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một</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máy</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tính</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bảng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có</a:t>
            </a:r>
            <a:r>
              <a:rPr lang="en-US" sz="2000" b="0" dirty="0">
                <a:latin typeface="Arial" panose="020B0604020202020204" pitchFamily="34" charset="0"/>
                <a:cs typeface="Arial" panose="020B0604020202020204" pitchFamily="34" charset="0"/>
              </a:rPr>
              <a:t> WIFI </a:t>
            </a:r>
            <a:r>
              <a:rPr lang="en-US" sz="2000" b="0" dirty="0" err="1">
                <a:latin typeface="Arial" panose="020B0604020202020204" pitchFamily="34" charset="0"/>
                <a:cs typeface="Arial" panose="020B0604020202020204" pitchFamily="34" charset="0"/>
              </a:rPr>
              <a:t>hoặc</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một</a:t>
            </a:r>
            <a:r>
              <a:rPr lang="en-US" sz="2000" b="0" dirty="0">
                <a:latin typeface="Arial" panose="020B0604020202020204" pitchFamily="34" charset="0"/>
                <a:cs typeface="Arial" panose="020B0604020202020204" pitchFamily="34" charset="0"/>
              </a:rPr>
              <a:t> PC </a:t>
            </a:r>
            <a:r>
              <a:rPr lang="en-US" sz="2000" b="0" dirty="0" err="1">
                <a:latin typeface="Arial" panose="020B0604020202020204" pitchFamily="34" charset="0"/>
                <a:cs typeface="Arial" panose="020B0604020202020204" pitchFamily="34" charset="0"/>
              </a:rPr>
              <a:t>trong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văn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phòng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trung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tâm</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mới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có</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toàn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quyền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truy</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cập</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hệ</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thống</a:t>
            </a:r>
            <a:r>
              <a:rPr lang="en-US" sz="2000" b="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4169" y="534454"/>
            <a:ext cx="11573197" cy="724247"/>
          </a:xfrm>
        </p:spPr>
        <p:txBody>
          <a:bodyPr/>
          <a:lstStyle/>
          <a:p>
            <a:r>
              <a:rPr lang="en-US" sz="3800" dirty="0"/>
              <a:t>Hệ thống tưới nước nhỏ giọt tự động Israel</a:t>
            </a:r>
          </a:p>
        </p:txBody>
      </p:sp>
      <p:sp>
        <p:nvSpPr>
          <p:cNvPr id="30" name="TextBox 29"/>
          <p:cNvSpPr txBox="1"/>
          <p:nvPr/>
        </p:nvSpPr>
        <p:spPr>
          <a:xfrm>
            <a:off x="680545" y="1913226"/>
            <a:ext cx="10830910" cy="3508653"/>
          </a:xfrm>
          <a:prstGeom prst="rect">
            <a:avLst/>
          </a:prstGeom>
          <a:noFill/>
        </p:spPr>
        <p:txBody>
          <a:bodyPr wrap="square" lIns="36000" tIns="0" rIns="36000" bIns="0" rtlCol="0" anchor="ctr">
            <a:spAutoFit/>
          </a:bodyPr>
          <a:lstStyle/>
          <a:p>
            <a:pPr algn="l">
              <a:lnSpc>
                <a:spcPct val="150000"/>
              </a:lnSpc>
              <a:spcBef>
                <a:spcPts val="1800"/>
              </a:spcBef>
            </a:pPr>
            <a:r>
              <a:rPr lang="en-US" altLang="ko-KR" sz="2000" dirty="0">
                <a:solidFill>
                  <a:schemeClr val="tx1"/>
                </a:solidFill>
              </a:rPr>
              <a:t>- Tưới nhỏ giọt được hiểu là tưới tiêu cho cây trồng thông qua công nghệ nhỏ </a:t>
            </a:r>
            <a:r>
              <a:rPr lang="en-US" altLang="ko-KR" sz="2000" dirty="0" err="1">
                <a:solidFill>
                  <a:schemeClr val="tx1"/>
                </a:solidFill>
              </a:rPr>
              <a:t>giọt</a:t>
            </a:r>
            <a:r>
              <a:rPr lang="en-US" altLang="ko-KR" sz="2000" dirty="0">
                <a:solidFill>
                  <a:schemeClr val="tx1"/>
                </a:solidFill>
              </a:rPr>
              <a:t>.</a:t>
            </a:r>
          </a:p>
          <a:p>
            <a:pPr algn="l">
              <a:lnSpc>
                <a:spcPct val="150000"/>
              </a:lnSpc>
              <a:spcBef>
                <a:spcPts val="1800"/>
              </a:spcBef>
            </a:pPr>
            <a:r>
              <a:rPr lang="en-US" altLang="ko-KR" sz="2000" dirty="0">
                <a:solidFill>
                  <a:schemeClr val="tx1"/>
                </a:solidFill>
              </a:rPr>
              <a:t>- Là một trong những bước tiến lớn cải thiện nền nông nghiệp của cả thế giới, công nghệ này giúp tiết kiệm tới 60% lượng </a:t>
            </a:r>
            <a:r>
              <a:rPr lang="en-US" altLang="ko-KR" sz="2000" dirty="0" err="1">
                <a:solidFill>
                  <a:schemeClr val="tx1"/>
                </a:solidFill>
              </a:rPr>
              <a:t>nước</a:t>
            </a:r>
            <a:r>
              <a:rPr lang="en-US" altLang="ko-KR" sz="2000" dirty="0">
                <a:solidFill>
                  <a:schemeClr val="tx1"/>
                </a:solidFill>
              </a:rPr>
              <a:t>.</a:t>
            </a:r>
          </a:p>
          <a:p>
            <a:pPr algn="l">
              <a:lnSpc>
                <a:spcPct val="150000"/>
              </a:lnSpc>
              <a:spcBef>
                <a:spcPts val="1800"/>
              </a:spcBef>
            </a:pPr>
            <a:r>
              <a:rPr lang="en-US" altLang="ko-KR" sz="2000" dirty="0">
                <a:solidFill>
                  <a:schemeClr val="tx1"/>
                </a:solidFill>
              </a:rPr>
              <a:t>- Hệ thống tưới nước nhỏ giọt của Israel còn có nhiều tính năng như van điều khiển tự động, vòi phun áp lực thấp, hệ thống lọc. Hệ thống tưới đã được lập trình sẵn nên có thể tự động hóa và tưới nhiều chế độ khác nhau.</a:t>
            </a:r>
          </a:p>
          <a:p>
            <a:pPr algn="l"/>
            <a:endParaRPr lang="en-US" altLang="ko-KR" dirty="0">
              <a:solidFill>
                <a:schemeClr val="tx1"/>
              </a:solidFill>
            </a:endParaRP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2221</Words>
  <Application>Microsoft Office PowerPoint</Application>
  <PresentationFormat>Màn hình rộng</PresentationFormat>
  <Paragraphs>117</Paragraphs>
  <Slides>29</Slides>
  <Notes>8</Notes>
  <HiddenSlides>0</HiddenSlides>
  <MMClips>0</MMClips>
  <ScaleCrop>false</ScaleCrop>
  <HeadingPairs>
    <vt:vector size="6" baseType="variant">
      <vt:variant>
        <vt:lpstr>Phông được Dùng</vt:lpstr>
      </vt:variant>
      <vt:variant>
        <vt:i4>3</vt:i4>
      </vt:variant>
      <vt:variant>
        <vt:lpstr>Chủ đề</vt:lpstr>
      </vt:variant>
      <vt:variant>
        <vt:i4>3</vt:i4>
      </vt:variant>
      <vt:variant>
        <vt:lpstr>Tiêu đề Bản chiếu</vt:lpstr>
      </vt:variant>
      <vt:variant>
        <vt:i4>29</vt:i4>
      </vt:variant>
    </vt:vector>
  </HeadingPairs>
  <TitlesOfParts>
    <vt:vector size="35" baseType="lpstr">
      <vt:lpstr>Arial</vt:lpstr>
      <vt:lpstr>Calibri</vt:lpstr>
      <vt:lpstr>Calibri Light</vt:lpstr>
      <vt:lpstr>Cover and End Slide Master</vt:lpstr>
      <vt:lpstr>Contents Slide Master</vt:lpstr>
      <vt:lpstr>Section Break Slide Master</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Long</dc:creator>
  <cp:lastModifiedBy>Toan</cp:lastModifiedBy>
  <cp:revision>84</cp:revision>
  <dcterms:created xsi:type="dcterms:W3CDTF">2020-01-20T05:08:00Z</dcterms:created>
  <dcterms:modified xsi:type="dcterms:W3CDTF">2021-05-11T16:10:54Z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